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19"/>
  </p:notesMasterIdLst>
  <p:handoutMasterIdLst>
    <p:handoutMasterId r:id="rId20"/>
  </p:handoutMasterIdLst>
  <p:sldIdLst>
    <p:sldId id="390" r:id="rId2"/>
    <p:sldId id="823" r:id="rId3"/>
    <p:sldId id="826" r:id="rId4"/>
    <p:sldId id="827" r:id="rId5"/>
    <p:sldId id="828" r:id="rId6"/>
    <p:sldId id="829" r:id="rId7"/>
    <p:sldId id="830" r:id="rId8"/>
    <p:sldId id="831" r:id="rId9"/>
    <p:sldId id="832" r:id="rId10"/>
    <p:sldId id="833" r:id="rId11"/>
    <p:sldId id="834" r:id="rId12"/>
    <p:sldId id="835" r:id="rId13"/>
    <p:sldId id="836" r:id="rId14"/>
    <p:sldId id="837" r:id="rId15"/>
    <p:sldId id="838" r:id="rId16"/>
    <p:sldId id="839" r:id="rId17"/>
    <p:sldId id="846" r:id="rId18"/>
  </p:sldIdLst>
  <p:sldSz cx="12192000" cy="6858000"/>
  <p:notesSz cx="6797675" cy="9926638"/>
  <p:defaultTextStyle>
    <a:defPPr>
      <a:defRPr lang="de-DE"/>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5003E"/>
    <a:srgbClr val="C0003E"/>
    <a:srgbClr val="C00014"/>
    <a:srgbClr val="DA0000"/>
    <a:srgbClr val="FF5050"/>
    <a:srgbClr val="FF0000"/>
    <a:srgbClr val="CC66FF"/>
    <a:srgbClr val="FFCC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85034" autoAdjust="0"/>
  </p:normalViewPr>
  <p:slideViewPr>
    <p:cSldViewPr>
      <p:cViewPr varScale="1">
        <p:scale>
          <a:sx n="94" d="100"/>
          <a:sy n="94" d="100"/>
        </p:scale>
        <p:origin x="330"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1" d="100"/>
        <a:sy n="161" d="100"/>
      </p:scale>
      <p:origin x="0" y="0"/>
    </p:cViewPr>
  </p:sorterViewPr>
  <p:notesViewPr>
    <p:cSldViewPr>
      <p:cViewPr varScale="1">
        <p:scale>
          <a:sx n="91" d="100"/>
          <a:sy n="91" d="100"/>
        </p:scale>
        <p:origin x="-3690" y="-10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2" tIns="46351" rIns="92702" bIns="46351" numCol="1" anchor="t" anchorCtr="0" compatLnSpc="1">
            <a:prstTxWarp prst="textNoShape">
              <a:avLst/>
            </a:prstTxWarp>
          </a:bodyPr>
          <a:lstStyle>
            <a:lvl1pPr defTabSz="927100">
              <a:defRPr sz="1200"/>
            </a:lvl1pPr>
          </a:lstStyle>
          <a:p>
            <a:pPr>
              <a:defRPr/>
            </a:pPr>
            <a:endParaRPr lang="de-CH" altLang="de-DE"/>
          </a:p>
        </p:txBody>
      </p:sp>
      <p:sp>
        <p:nvSpPr>
          <p:cNvPr id="3" name="Datumsplatzhalter 2"/>
          <p:cNvSpPr>
            <a:spLocks noGrp="1"/>
          </p:cNvSpPr>
          <p:nvPr>
            <p:ph type="dt" sz="quarter" idx="1"/>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2" tIns="46351" rIns="92702" bIns="46351" numCol="1" anchor="t" anchorCtr="0" compatLnSpc="1">
            <a:prstTxWarp prst="textNoShape">
              <a:avLst/>
            </a:prstTxWarp>
          </a:bodyPr>
          <a:lstStyle>
            <a:lvl1pPr algn="r" defTabSz="927100">
              <a:defRPr sz="1200"/>
            </a:lvl1pPr>
          </a:lstStyle>
          <a:p>
            <a:pPr>
              <a:defRPr/>
            </a:pPr>
            <a:fld id="{75A7A1C7-E28F-4742-AEA2-34FDD6960E96}" type="datetimeFigureOut">
              <a:rPr lang="de-DE" altLang="de-DE"/>
              <a:pPr>
                <a:defRPr/>
              </a:pPr>
              <a:t>24.05.2022</a:t>
            </a:fld>
            <a:endParaRPr lang="de-DE" altLang="de-DE" dirty="0"/>
          </a:p>
        </p:txBody>
      </p:sp>
      <p:sp>
        <p:nvSpPr>
          <p:cNvPr id="4" name="Fußzeilenplatzhalter 3"/>
          <p:cNvSpPr>
            <a:spLocks noGrp="1"/>
          </p:cNvSpPr>
          <p:nvPr>
            <p:ph type="ftr" sz="quarter" idx="2"/>
          </p:nvPr>
        </p:nvSpPr>
        <p:spPr bwMode="auto">
          <a:xfrm>
            <a:off x="0" y="9428164"/>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2" tIns="46351" rIns="92702" bIns="46351" numCol="1" anchor="b" anchorCtr="0" compatLnSpc="1">
            <a:prstTxWarp prst="textNoShape">
              <a:avLst/>
            </a:prstTxWarp>
          </a:bodyPr>
          <a:lstStyle>
            <a:lvl1pPr defTabSz="927100">
              <a:defRPr sz="1200"/>
            </a:lvl1pPr>
          </a:lstStyle>
          <a:p>
            <a:pPr>
              <a:defRPr/>
            </a:pPr>
            <a:endParaRPr lang="de-CH" altLang="de-DE"/>
          </a:p>
        </p:txBody>
      </p:sp>
      <p:sp>
        <p:nvSpPr>
          <p:cNvPr id="5" name="Foliennummernplatzhalter 4"/>
          <p:cNvSpPr>
            <a:spLocks noGrp="1"/>
          </p:cNvSpPr>
          <p:nvPr>
            <p:ph type="sldNum" sz="quarter" idx="3"/>
          </p:nvPr>
        </p:nvSpPr>
        <p:spPr bwMode="auto">
          <a:xfrm>
            <a:off x="3849688" y="9428164"/>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2" tIns="46351" rIns="92702" bIns="46351" numCol="1" anchor="b" anchorCtr="0" compatLnSpc="1">
            <a:prstTxWarp prst="textNoShape">
              <a:avLst/>
            </a:prstTxWarp>
          </a:bodyPr>
          <a:lstStyle>
            <a:lvl1pPr algn="r" defTabSz="927100">
              <a:defRPr sz="1200"/>
            </a:lvl1pPr>
          </a:lstStyle>
          <a:p>
            <a:pPr>
              <a:defRPr/>
            </a:pPr>
            <a:fld id="{C55AB7A0-C276-4E58-BCB1-54983EDAE701}" type="slidenum">
              <a:rPr lang="de-DE" altLang="de-DE"/>
              <a:pPr>
                <a:defRPr/>
              </a:pPr>
              <a:t>‹Nr.›</a:t>
            </a:fld>
            <a:endParaRPr lang="de-DE" altLang="de-DE" dirty="0"/>
          </a:p>
        </p:txBody>
      </p:sp>
    </p:spTree>
    <p:extLst>
      <p:ext uri="{BB962C8B-B14F-4D97-AF65-F5344CB8AC3E}">
        <p14:creationId xmlns:p14="http://schemas.microsoft.com/office/powerpoint/2010/main" val="4183183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2" tIns="46351" rIns="92702" bIns="46351" numCol="1" anchor="t" anchorCtr="0" compatLnSpc="1">
            <a:prstTxWarp prst="textNoShape">
              <a:avLst/>
            </a:prstTxWarp>
          </a:bodyPr>
          <a:lstStyle>
            <a:lvl1pPr defTabSz="927100">
              <a:defRPr sz="1200">
                <a:latin typeface="Calibri" pitchFamily="34" charset="0"/>
              </a:defRPr>
            </a:lvl1pPr>
          </a:lstStyle>
          <a:p>
            <a:pPr>
              <a:defRPr/>
            </a:pPr>
            <a:endParaRPr lang="de-CH" altLang="de-DE"/>
          </a:p>
        </p:txBody>
      </p:sp>
      <p:sp>
        <p:nvSpPr>
          <p:cNvPr id="3" name="Datumsplatzhalter 2"/>
          <p:cNvSpPr>
            <a:spLocks noGrp="1"/>
          </p:cNvSpPr>
          <p:nvPr>
            <p:ph type="dt" idx="1"/>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2" tIns="46351" rIns="92702" bIns="46351" numCol="1" anchor="t" anchorCtr="0" compatLnSpc="1">
            <a:prstTxWarp prst="textNoShape">
              <a:avLst/>
            </a:prstTxWarp>
          </a:bodyPr>
          <a:lstStyle>
            <a:lvl1pPr algn="r" defTabSz="927100">
              <a:defRPr sz="1200">
                <a:latin typeface="Calibri" pitchFamily="34" charset="0"/>
              </a:defRPr>
            </a:lvl1pPr>
          </a:lstStyle>
          <a:p>
            <a:pPr>
              <a:defRPr/>
            </a:pPr>
            <a:fld id="{1D659B3D-1AEE-42A5-828D-64AF6D32FE24}" type="datetimeFigureOut">
              <a:rPr lang="de-DE" altLang="de-DE"/>
              <a:pPr>
                <a:defRPr/>
              </a:pPr>
              <a:t>24.05.2022</a:t>
            </a:fld>
            <a:endParaRPr lang="de-CH" altLang="de-DE" dirty="0"/>
          </a:p>
        </p:txBody>
      </p:sp>
      <p:sp>
        <p:nvSpPr>
          <p:cNvPr id="4" name="Folienbildplatzhalter 3"/>
          <p:cNvSpPr>
            <a:spLocks noGrp="1" noRot="1" noChangeAspect="1"/>
          </p:cNvSpPr>
          <p:nvPr>
            <p:ph type="sldImg" idx="2"/>
          </p:nvPr>
        </p:nvSpPr>
        <p:spPr>
          <a:xfrm>
            <a:off x="92075" y="744538"/>
            <a:ext cx="6615113" cy="3722687"/>
          </a:xfrm>
          <a:prstGeom prst="rect">
            <a:avLst/>
          </a:prstGeom>
          <a:noFill/>
          <a:ln w="12700">
            <a:solidFill>
              <a:prstClr val="black"/>
            </a:solidFill>
          </a:ln>
        </p:spPr>
        <p:txBody>
          <a:bodyPr vert="horz" lIns="91440" tIns="45720" rIns="91440" bIns="45720" rtlCol="0" anchor="ctr"/>
          <a:lstStyle/>
          <a:p>
            <a:pPr lvl="0"/>
            <a:endParaRPr lang="de-CH" noProof="0" dirty="0"/>
          </a:p>
        </p:txBody>
      </p:sp>
      <p:sp>
        <p:nvSpPr>
          <p:cNvPr id="5" name="Notizenplatzhalter 4"/>
          <p:cNvSpPr>
            <a:spLocks noGrp="1"/>
          </p:cNvSpPr>
          <p:nvPr>
            <p:ph type="body" sz="quarter" idx="3"/>
          </p:nvPr>
        </p:nvSpPr>
        <p:spPr bwMode="auto">
          <a:xfrm>
            <a:off x="681038" y="4714876"/>
            <a:ext cx="54356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2" tIns="46351" rIns="92702" bIns="4635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bwMode="auto">
          <a:xfrm>
            <a:off x="0" y="9428164"/>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2" tIns="46351" rIns="92702" bIns="46351" numCol="1" anchor="b" anchorCtr="0" compatLnSpc="1">
            <a:prstTxWarp prst="textNoShape">
              <a:avLst/>
            </a:prstTxWarp>
          </a:bodyPr>
          <a:lstStyle>
            <a:lvl1pPr defTabSz="927100">
              <a:defRPr sz="1200">
                <a:latin typeface="Calibri" pitchFamily="34" charset="0"/>
              </a:defRPr>
            </a:lvl1pPr>
          </a:lstStyle>
          <a:p>
            <a:pPr>
              <a:defRPr/>
            </a:pPr>
            <a:endParaRPr lang="de-CH" altLang="de-DE"/>
          </a:p>
        </p:txBody>
      </p:sp>
      <p:sp>
        <p:nvSpPr>
          <p:cNvPr id="7" name="Foliennummernplatzhalter 6"/>
          <p:cNvSpPr>
            <a:spLocks noGrp="1"/>
          </p:cNvSpPr>
          <p:nvPr>
            <p:ph type="sldNum" sz="quarter" idx="5"/>
          </p:nvPr>
        </p:nvSpPr>
        <p:spPr bwMode="auto">
          <a:xfrm>
            <a:off x="3849688" y="9428164"/>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2" tIns="46351" rIns="92702" bIns="46351" numCol="1" anchor="b" anchorCtr="0" compatLnSpc="1">
            <a:prstTxWarp prst="textNoShape">
              <a:avLst/>
            </a:prstTxWarp>
          </a:bodyPr>
          <a:lstStyle>
            <a:lvl1pPr algn="r" defTabSz="927100">
              <a:defRPr sz="1200">
                <a:latin typeface="Calibri" pitchFamily="34" charset="0"/>
              </a:defRPr>
            </a:lvl1pPr>
          </a:lstStyle>
          <a:p>
            <a:pPr>
              <a:defRPr/>
            </a:pPr>
            <a:fld id="{6E2EB2A9-B4DE-4606-A72D-0A05899E9085}" type="slidenum">
              <a:rPr lang="de-CH" altLang="de-DE"/>
              <a:pPr>
                <a:defRPr/>
              </a:pPr>
              <a:t>‹Nr.›</a:t>
            </a:fld>
            <a:endParaRPr lang="de-CH" altLang="de-DE" dirty="0"/>
          </a:p>
        </p:txBody>
      </p:sp>
    </p:spTree>
    <p:extLst>
      <p:ext uri="{BB962C8B-B14F-4D97-AF65-F5344CB8AC3E}">
        <p14:creationId xmlns:p14="http://schemas.microsoft.com/office/powerpoint/2010/main" val="1290007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5113" cy="37226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6E2EB2A9-B4DE-4606-A72D-0A05899E9085}" type="slidenum">
              <a:rPr lang="de-CH" altLang="de-DE" smtClean="0"/>
              <a:pPr>
                <a:defRPr/>
              </a:pPr>
              <a:t>1</a:t>
            </a:fld>
            <a:endParaRPr lang="de-CH" altLang="de-DE" dirty="0"/>
          </a:p>
        </p:txBody>
      </p:sp>
    </p:spTree>
    <p:extLst>
      <p:ext uri="{BB962C8B-B14F-4D97-AF65-F5344CB8AC3E}">
        <p14:creationId xmlns:p14="http://schemas.microsoft.com/office/powerpoint/2010/main" val="4124755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6E2EB2A9-B4DE-4606-A72D-0A05899E9085}" type="slidenum">
              <a:rPr lang="de-CH" altLang="de-DE" smtClean="0"/>
              <a:pPr>
                <a:defRPr/>
              </a:pPr>
              <a:t>10</a:t>
            </a:fld>
            <a:endParaRPr lang="de-CH" altLang="de-DE" dirty="0"/>
          </a:p>
        </p:txBody>
      </p:sp>
    </p:spTree>
    <p:extLst>
      <p:ext uri="{BB962C8B-B14F-4D97-AF65-F5344CB8AC3E}">
        <p14:creationId xmlns:p14="http://schemas.microsoft.com/office/powerpoint/2010/main" val="253600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6E2EB2A9-B4DE-4606-A72D-0A05899E9085}" type="slidenum">
              <a:rPr lang="de-CH" altLang="de-DE" smtClean="0"/>
              <a:pPr>
                <a:defRPr/>
              </a:pPr>
              <a:t>11</a:t>
            </a:fld>
            <a:endParaRPr lang="de-CH" altLang="de-DE" dirty="0"/>
          </a:p>
        </p:txBody>
      </p:sp>
    </p:spTree>
    <p:extLst>
      <p:ext uri="{BB962C8B-B14F-4D97-AF65-F5344CB8AC3E}">
        <p14:creationId xmlns:p14="http://schemas.microsoft.com/office/powerpoint/2010/main" val="199965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5113" cy="37226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6E2EB2A9-B4DE-4606-A72D-0A05899E9085}" type="slidenum">
              <a:rPr lang="de-CH" altLang="de-DE" smtClean="0"/>
              <a:pPr>
                <a:defRPr/>
              </a:pPr>
              <a:t>12</a:t>
            </a:fld>
            <a:endParaRPr lang="de-CH" altLang="de-DE" dirty="0"/>
          </a:p>
        </p:txBody>
      </p:sp>
    </p:spTree>
    <p:extLst>
      <p:ext uri="{BB962C8B-B14F-4D97-AF65-F5344CB8AC3E}">
        <p14:creationId xmlns:p14="http://schemas.microsoft.com/office/powerpoint/2010/main" val="1064427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Auszug Medienmitteilung:</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Zukunftsbild aktualisiert</a:t>
            </a:r>
          </a:p>
          <a:p>
            <a:r>
              <a:rPr lang="de-CH" sz="1200" kern="1200" dirty="0">
                <a:solidFill>
                  <a:schemeClr val="tx1"/>
                </a:solidFill>
                <a:effectLst/>
                <a:latin typeface="+mn-lt"/>
                <a:ea typeface="+mn-ea"/>
                <a:cs typeface="+mn-cs"/>
              </a:rPr>
              <a:t>Schliesslich hat der Gemeinderat auch das vor fünf Jahren beschlossene Zukunftsbild aktualisiert, welches die langfristige Entwicklungsperspektive des gesamten Bahnhofgebiets bis über 2050 hinaus aufzeigt. Dabei wurden verschiedene neue Erkenntnisse aufgenommen, einzelne Parzellen ausgeklammert und die Etappierung klarer festgehalten. Vor allem wurden aber die Vorgaben zur Bebauungsstruktur präzisiert, Hochhäuser auf 40 Meter Höhe reduziert, die Qualitätssicherungs-Massnahmen verstärkt und der Umgang mit dem Klimawandel verdeutlicht.</a:t>
            </a:r>
          </a:p>
          <a:p>
            <a:r>
              <a:rPr lang="de-CH" sz="1200" kern="1200" dirty="0">
                <a:solidFill>
                  <a:schemeClr val="tx1"/>
                </a:solidFill>
                <a:effectLst/>
                <a:latin typeface="+mn-lt"/>
                <a:ea typeface="+mn-ea"/>
                <a:cs typeface="+mn-cs"/>
              </a:rPr>
              <a:t>In einem nächsten Schritt haben die 10 Einsprechenden bis im Juni die Möglichkeit, gegen die vom Gemeinderat und AWN getroffenen Entscheide Rechtsmittel zu ergreifen. Noch vor den Sommerferien sollte absehbar werden, wann der Erschliessungsplan und die beiden Zonenplanänderungen in die Gemeindeversammlung und Urnenabstimmung gebracht werden können.</a:t>
            </a:r>
          </a:p>
          <a:p>
            <a:pPr marL="171450" indent="-171450">
              <a:buFontTx/>
              <a:buChar char="-"/>
            </a:pPr>
            <a:endParaRPr lang="de-CH"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6E2EB2A9-B4DE-4606-A72D-0A05899E9085}" type="slidenum">
              <a:rPr lang="de-CH" altLang="de-DE" smtClean="0"/>
              <a:pPr>
                <a:defRPr/>
              </a:pPr>
              <a:t>13</a:t>
            </a:fld>
            <a:endParaRPr lang="de-CH" altLang="de-DE" dirty="0"/>
          </a:p>
        </p:txBody>
      </p:sp>
    </p:spTree>
    <p:extLst>
      <p:ext uri="{BB962C8B-B14F-4D97-AF65-F5344CB8AC3E}">
        <p14:creationId xmlns:p14="http://schemas.microsoft.com/office/powerpoint/2010/main" val="3209929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sz="1200" kern="1200" dirty="0">
                <a:solidFill>
                  <a:schemeClr val="tx1"/>
                </a:solidFill>
                <a:effectLst/>
                <a:latin typeface="+mn-lt"/>
                <a:ea typeface="+mn-ea"/>
                <a:cs typeface="+mn-cs"/>
              </a:rPr>
              <a:t>Etappierung</a:t>
            </a:r>
            <a:br>
              <a:rPr lang="de-CH" sz="1200" kern="1200" dirty="0">
                <a:solidFill>
                  <a:schemeClr val="tx1"/>
                </a:solidFill>
                <a:effectLst/>
                <a:latin typeface="+mn-lt"/>
                <a:ea typeface="+mn-ea"/>
                <a:cs typeface="+mn-cs"/>
              </a:rPr>
            </a:br>
            <a:r>
              <a:rPr lang="de-CH" sz="1200" kern="1200" dirty="0">
                <a:solidFill>
                  <a:schemeClr val="tx1"/>
                </a:solidFill>
                <a:effectLst/>
                <a:latin typeface="+mn-lt"/>
                <a:ea typeface="+mn-ea"/>
                <a:cs typeface="+mn-cs"/>
              </a:rPr>
              <a:t/>
            </a:r>
            <a:br>
              <a:rPr lang="de-CH" sz="1200" kern="1200" dirty="0">
                <a:solidFill>
                  <a:schemeClr val="tx1"/>
                </a:solidFill>
                <a:effectLst/>
                <a:latin typeface="+mn-lt"/>
                <a:ea typeface="+mn-ea"/>
                <a:cs typeface="+mn-cs"/>
              </a:rPr>
            </a:br>
            <a:r>
              <a:rPr lang="de-CH" sz="1200" kern="1200" dirty="0">
                <a:solidFill>
                  <a:schemeClr val="tx1"/>
                </a:solidFill>
                <a:effectLst/>
                <a:latin typeface="+mn-lt"/>
                <a:ea typeface="+mn-ea"/>
                <a:cs typeface="+mn-cs"/>
              </a:rPr>
              <a:t>Animation:</a:t>
            </a:r>
          </a:p>
          <a:p>
            <a:pPr marL="171450" indent="-171450">
              <a:buFontTx/>
              <a:buChar char="-"/>
            </a:pPr>
            <a:r>
              <a:rPr lang="de-CH" sz="1200" kern="1200" dirty="0">
                <a:solidFill>
                  <a:schemeClr val="tx1"/>
                </a:solidFill>
                <a:effectLst/>
                <a:latin typeface="+mn-lt"/>
                <a:ea typeface="+mn-ea"/>
                <a:cs typeface="+mn-cs"/>
              </a:rPr>
              <a:t>Perimeter (1. Klick)</a:t>
            </a:r>
          </a:p>
          <a:p>
            <a:pPr marL="171450" indent="-171450">
              <a:buFontTx/>
              <a:buChar char="-"/>
            </a:pPr>
            <a:r>
              <a:rPr lang="de-CH" sz="1200" kern="1200" dirty="0">
                <a:solidFill>
                  <a:schemeClr val="tx1"/>
                </a:solidFill>
                <a:effectLst/>
                <a:latin typeface="+mn-lt"/>
                <a:ea typeface="+mn-ea"/>
                <a:cs typeface="+mn-cs"/>
              </a:rPr>
              <a:t>Hochhäuser (2. Klick)</a:t>
            </a:r>
          </a:p>
          <a:p>
            <a:pPr marL="171450" indent="-171450">
              <a:buFontTx/>
              <a:buChar char="-"/>
            </a:pPr>
            <a:r>
              <a:rPr lang="de-CH" sz="1200" kern="1200" dirty="0">
                <a:solidFill>
                  <a:schemeClr val="tx1"/>
                </a:solidFill>
                <a:effectLst/>
                <a:latin typeface="+mn-lt"/>
                <a:ea typeface="+mn-ea"/>
                <a:cs typeface="+mn-cs"/>
              </a:rPr>
              <a:t>Linienführung Schuttweg / Campus (3. Klick)</a:t>
            </a:r>
          </a:p>
          <a:p>
            <a:endParaRPr lang="de-DE" dirty="0"/>
          </a:p>
        </p:txBody>
      </p:sp>
      <p:sp>
        <p:nvSpPr>
          <p:cNvPr id="4" name="Foliennummernplatzhalter 3"/>
          <p:cNvSpPr>
            <a:spLocks noGrp="1"/>
          </p:cNvSpPr>
          <p:nvPr>
            <p:ph type="sldNum" sz="quarter" idx="5"/>
          </p:nvPr>
        </p:nvSpPr>
        <p:spPr/>
        <p:txBody>
          <a:bodyPr/>
          <a:lstStyle/>
          <a:p>
            <a:pPr>
              <a:defRPr/>
            </a:pPr>
            <a:fld id="{6E2EB2A9-B4DE-4606-A72D-0A05899E9085}" type="slidenum">
              <a:rPr lang="de-CH" altLang="de-DE" smtClean="0"/>
              <a:pPr>
                <a:defRPr/>
              </a:pPr>
              <a:t>14</a:t>
            </a:fld>
            <a:endParaRPr lang="de-CH" altLang="de-DE" dirty="0"/>
          </a:p>
        </p:txBody>
      </p:sp>
    </p:spTree>
    <p:extLst>
      <p:ext uri="{BB962C8B-B14F-4D97-AF65-F5344CB8AC3E}">
        <p14:creationId xmlns:p14="http://schemas.microsoft.com/office/powerpoint/2010/main" val="2495576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6E2EB2A9-B4DE-4606-A72D-0A05899E9085}" type="slidenum">
              <a:rPr lang="de-CH" altLang="de-DE" smtClean="0"/>
              <a:pPr>
                <a:defRPr/>
              </a:pPr>
              <a:t>15</a:t>
            </a:fld>
            <a:endParaRPr lang="de-CH" altLang="de-DE" dirty="0"/>
          </a:p>
        </p:txBody>
      </p:sp>
    </p:spTree>
    <p:extLst>
      <p:ext uri="{BB962C8B-B14F-4D97-AF65-F5344CB8AC3E}">
        <p14:creationId xmlns:p14="http://schemas.microsoft.com/office/powerpoint/2010/main" val="1039062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5113" cy="37226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6E2EB2A9-B4DE-4606-A72D-0A05899E9085}" type="slidenum">
              <a:rPr lang="de-CH" altLang="de-DE" smtClean="0"/>
              <a:pPr>
                <a:defRPr/>
              </a:pPr>
              <a:t>16</a:t>
            </a:fld>
            <a:endParaRPr lang="de-CH" altLang="de-DE" dirty="0"/>
          </a:p>
        </p:txBody>
      </p:sp>
    </p:spTree>
    <p:extLst>
      <p:ext uri="{BB962C8B-B14F-4D97-AF65-F5344CB8AC3E}">
        <p14:creationId xmlns:p14="http://schemas.microsoft.com/office/powerpoint/2010/main" val="3612065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5113" cy="37226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6E2EB2A9-B4DE-4606-A72D-0A05899E9085}" type="slidenum">
              <a:rPr lang="de-CH" altLang="de-DE" smtClean="0"/>
              <a:pPr>
                <a:defRPr/>
              </a:pPr>
              <a:t>17</a:t>
            </a:fld>
            <a:endParaRPr lang="de-CH" altLang="de-DE" dirty="0"/>
          </a:p>
        </p:txBody>
      </p:sp>
    </p:spTree>
    <p:extLst>
      <p:ext uri="{BB962C8B-B14F-4D97-AF65-F5344CB8AC3E}">
        <p14:creationId xmlns:p14="http://schemas.microsoft.com/office/powerpoint/2010/main" val="159641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a:defRPr/>
            </a:pPr>
            <a:fld id="{6E2EB2A9-B4DE-4606-A72D-0A05899E9085}" type="slidenum">
              <a:rPr lang="de-CH" altLang="de-DE" smtClean="0"/>
              <a:pPr>
                <a:defRPr/>
              </a:pPr>
              <a:t>2</a:t>
            </a:fld>
            <a:endParaRPr lang="de-CH" altLang="de-DE" dirty="0"/>
          </a:p>
        </p:txBody>
      </p:sp>
    </p:spTree>
    <p:extLst>
      <p:ext uri="{BB962C8B-B14F-4D97-AF65-F5344CB8AC3E}">
        <p14:creationId xmlns:p14="http://schemas.microsoft.com/office/powerpoint/2010/main" val="176669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5113" cy="37226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6E2EB2A9-B4DE-4606-A72D-0A05899E9085}" type="slidenum">
              <a:rPr lang="de-CH" altLang="de-DE" smtClean="0"/>
              <a:pPr>
                <a:defRPr/>
              </a:pPr>
              <a:t>3</a:t>
            </a:fld>
            <a:endParaRPr lang="de-CH" altLang="de-DE" dirty="0"/>
          </a:p>
        </p:txBody>
      </p:sp>
    </p:spTree>
    <p:extLst>
      <p:ext uri="{BB962C8B-B14F-4D97-AF65-F5344CB8AC3E}">
        <p14:creationId xmlns:p14="http://schemas.microsoft.com/office/powerpoint/2010/main" val="2137707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sz="1200" kern="1200" dirty="0">
                <a:solidFill>
                  <a:schemeClr val="tx1"/>
                </a:solidFill>
                <a:effectLst/>
                <a:latin typeface="+mn-lt"/>
                <a:ea typeface="+mn-ea"/>
                <a:cs typeface="+mn-cs"/>
              </a:rPr>
              <a:t>Auszug Medienmitteilung:</a:t>
            </a:r>
            <a:endParaRPr lang="de-CH" sz="1200" i="1" kern="1200" dirty="0">
              <a:solidFill>
                <a:schemeClr val="tx1"/>
              </a:solidFill>
              <a:effectLst/>
              <a:latin typeface="+mn-lt"/>
              <a:ea typeface="+mn-ea"/>
              <a:cs typeface="+mn-cs"/>
            </a:endParaRPr>
          </a:p>
          <a:p>
            <a:r>
              <a:rPr lang="de-CH" sz="1200" i="1" kern="1200" dirty="0">
                <a:solidFill>
                  <a:schemeClr val="tx1"/>
                </a:solidFill>
                <a:effectLst/>
                <a:latin typeface="+mn-lt"/>
                <a:ea typeface="+mn-ea"/>
                <a:cs typeface="+mn-cs"/>
              </a:rPr>
              <a:t/>
            </a:r>
            <a:br>
              <a:rPr lang="de-CH" sz="1200" i="1" kern="1200" dirty="0">
                <a:solidFill>
                  <a:schemeClr val="tx1"/>
                </a:solidFill>
                <a:effectLst/>
                <a:latin typeface="+mn-lt"/>
                <a:ea typeface="+mn-ea"/>
                <a:cs typeface="+mn-cs"/>
              </a:rPr>
            </a:br>
            <a:r>
              <a:rPr lang="de-CH" sz="1200" i="1" kern="1200" dirty="0">
                <a:solidFill>
                  <a:schemeClr val="tx1"/>
                </a:solidFill>
                <a:effectLst/>
                <a:latin typeface="+mn-lt"/>
                <a:ea typeface="+mn-ea"/>
                <a:cs typeface="+mn-cs"/>
              </a:rPr>
              <a:t>Im Hinblick auf die Entwicklung der südlichen Seite des Bahnhofgebiets hat der Gemeinderat von Arth am 16. Mai über die nötigen Änderungen von Zonen- und Erschliessungsplanung sowie über die vier Abbruchvorentscheid-Gesuche befunden. Gleichzeitig hat er über die dazu eingegangenen Einsprachen erstinstanzlich entschieden. Zudem hat er das 2017 erarbeitete Zukunftsbild aktualisiert und mit der Rigi Bahnen AG eine Vereinbarung geschlossen, wonach das geplante Hochhaus statt 55 nur noch etwa 40 Meter hoch werden soll. Somit sind die Voraussetzungen geklärt, unter denen die Areale auf der Bahnhof-Südseite entwickelt werden können, so dass dort künftig Raum für </a:t>
            </a:r>
            <a:r>
              <a:rPr lang="de-CH" sz="1200" kern="1200" dirty="0">
                <a:solidFill>
                  <a:schemeClr val="tx1"/>
                </a:solidFill>
                <a:effectLst/>
                <a:latin typeface="+mn-lt"/>
                <a:ea typeface="+mn-ea"/>
                <a:cs typeface="+mn-cs"/>
              </a:rPr>
              <a:t>Arbeiten, Wohnen und Tourismus entstehen kann.</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Im Sommer 2020 fand die öffentliche Auflage der Teilnutzungspläne «Bahnhof Süd» und «Schuttweg/Campus» sowie des Teilerschliessungsplans «Bahnhof Süd /Schuttweg/Campus» statt. Parallel dazu lagen auch das Rodungsgesuch und vier Abbruch-</a:t>
            </a:r>
            <a:r>
              <a:rPr lang="de-CH" sz="1200" kern="1200" dirty="0" err="1">
                <a:solidFill>
                  <a:schemeClr val="tx1"/>
                </a:solidFill>
                <a:effectLst/>
                <a:latin typeface="+mn-lt"/>
                <a:ea typeface="+mn-ea"/>
                <a:cs typeface="+mn-cs"/>
              </a:rPr>
              <a:t>Vorentscheidgesuche</a:t>
            </a:r>
            <a:r>
              <a:rPr lang="de-CH" sz="1200" kern="1200" dirty="0">
                <a:solidFill>
                  <a:schemeClr val="tx1"/>
                </a:solidFill>
                <a:effectLst/>
                <a:latin typeface="+mn-lt"/>
                <a:ea typeface="+mn-ea"/>
                <a:cs typeface="+mn-cs"/>
              </a:rPr>
              <a:t> auf. 10 Einsprecher reichten im Rahmen des Auflageverfahrens insgesamt 18 Einsprachen ein. Um die sehr unterschiedlichen Einsprachen zu prüfen, waren aufwändige Zusatzabklärungen erforderlich, sodass der Gemeinderat und das kantonale Amt für Wald &amp; Natur (AWN) erst vergangene Woche die Beschlüsse zu den Einsprachen und die dadurch erforderlichen Anpassungen fassen konnten. </a:t>
            </a:r>
          </a:p>
          <a:p>
            <a:endParaRPr lang="de-DE" dirty="0"/>
          </a:p>
        </p:txBody>
      </p:sp>
      <p:sp>
        <p:nvSpPr>
          <p:cNvPr id="4" name="Foliennummernplatzhalter 3"/>
          <p:cNvSpPr>
            <a:spLocks noGrp="1"/>
          </p:cNvSpPr>
          <p:nvPr>
            <p:ph type="sldNum" sz="quarter" idx="5"/>
          </p:nvPr>
        </p:nvSpPr>
        <p:spPr/>
        <p:txBody>
          <a:bodyPr/>
          <a:lstStyle/>
          <a:p>
            <a:pPr>
              <a:defRPr/>
            </a:pPr>
            <a:fld id="{6E2EB2A9-B4DE-4606-A72D-0A05899E9085}" type="slidenum">
              <a:rPr lang="de-CH" altLang="de-DE" smtClean="0"/>
              <a:pPr>
                <a:defRPr/>
              </a:pPr>
              <a:t>4</a:t>
            </a:fld>
            <a:endParaRPr lang="de-CH" altLang="de-DE" dirty="0"/>
          </a:p>
        </p:txBody>
      </p:sp>
    </p:spTree>
    <p:extLst>
      <p:ext uri="{BB962C8B-B14F-4D97-AF65-F5344CB8AC3E}">
        <p14:creationId xmlns:p14="http://schemas.microsoft.com/office/powerpoint/2010/main" val="4275182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5113" cy="37226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6E2EB2A9-B4DE-4606-A72D-0A05899E9085}" type="slidenum">
              <a:rPr lang="de-CH" altLang="de-DE" smtClean="0"/>
              <a:pPr>
                <a:defRPr/>
              </a:pPr>
              <a:t>5</a:t>
            </a:fld>
            <a:endParaRPr lang="de-CH" altLang="de-DE" dirty="0"/>
          </a:p>
        </p:txBody>
      </p:sp>
    </p:spTree>
    <p:extLst>
      <p:ext uri="{BB962C8B-B14F-4D97-AF65-F5344CB8AC3E}">
        <p14:creationId xmlns:p14="http://schemas.microsoft.com/office/powerpoint/2010/main" val="2035325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sz="1200" kern="1200" dirty="0">
                <a:solidFill>
                  <a:schemeClr val="tx1"/>
                </a:solidFill>
                <a:effectLst/>
                <a:latin typeface="+mn-lt"/>
                <a:ea typeface="+mn-ea"/>
                <a:cs typeface="+mn-cs"/>
              </a:rPr>
              <a:t>Auszug Medienmitteilung:</a:t>
            </a:r>
          </a:p>
          <a:p>
            <a:r>
              <a:rPr lang="de-CH" sz="1200" kern="1200" dirty="0">
                <a:solidFill>
                  <a:schemeClr val="tx1"/>
                </a:solidFill>
                <a:effectLst/>
                <a:latin typeface="+mn-lt"/>
                <a:ea typeface="+mn-ea"/>
                <a:cs typeface="+mn-cs"/>
              </a:rPr>
              <a:t/>
            </a:r>
            <a:br>
              <a:rPr lang="de-CH" sz="1200" kern="1200" dirty="0">
                <a:solidFill>
                  <a:schemeClr val="tx1"/>
                </a:solidFill>
                <a:effectLst/>
                <a:latin typeface="+mn-lt"/>
                <a:ea typeface="+mn-ea"/>
                <a:cs typeface="+mn-cs"/>
              </a:rPr>
            </a:br>
            <a:r>
              <a:rPr lang="de-CH" sz="1200" kern="1200" dirty="0">
                <a:solidFill>
                  <a:schemeClr val="tx1"/>
                </a:solidFill>
                <a:effectLst/>
                <a:latin typeface="+mn-lt"/>
                <a:ea typeface="+mn-ea"/>
                <a:cs typeface="+mn-cs"/>
              </a:rPr>
              <a:t>Nutzungspläne punktuell angepasst</a:t>
            </a:r>
          </a:p>
          <a:p>
            <a:r>
              <a:rPr lang="de-CH" sz="1200" kern="1200" dirty="0">
                <a:solidFill>
                  <a:schemeClr val="tx1"/>
                </a:solidFill>
                <a:effectLst/>
                <a:latin typeface="+mn-lt"/>
                <a:ea typeface="+mn-ea"/>
                <a:cs typeface="+mn-cs"/>
              </a:rPr>
              <a:t>Weiter hat der Gemeinderat aufgrund der Einsprachen sowie in Rücksprache mit Kanton und Bundesamt für Umwelt beschlossen, die zu rodende Fläche für den Campus «Berufsbildungszentrum Goldau / Pädagogische Hochschule Schwyz» deutlich zu reduzieren und mit Aufforstungen im gleichen Gebiet vollständig zu kompensieren. Zudem hat der Gemeinderat entschieden, dass es entlang der künftigen Mythen-Achse statt einer Pflicht-Baulinie nur eine normale Baulinie geben wird. Damit dürfen Gebäude künftig von der Flucht zurückspringen. Obwohl im Baureglement weiterhin ein 55 Meter-Hochhaus zulässig bleibt, konnte mit den Rigi Bahnen AG eine Zusatzvereinbarung abgeschlossen werden, in welcher sie sich bei ihrer geplanten Arealentwicklung auf ein ca. 40 Meter hohes Hochhaus und auf 1000 m</a:t>
            </a:r>
            <a:r>
              <a:rPr lang="de-CH" sz="1200" kern="1200" baseline="30000" dirty="0">
                <a:solidFill>
                  <a:schemeClr val="tx1"/>
                </a:solidFill>
                <a:effectLst/>
                <a:latin typeface="+mn-lt"/>
                <a:ea typeface="+mn-ea"/>
                <a:cs typeface="+mn-cs"/>
              </a:rPr>
              <a:t>2</a:t>
            </a:r>
            <a:r>
              <a:rPr lang="de-CH" sz="1200" kern="1200" dirty="0">
                <a:solidFill>
                  <a:schemeClr val="tx1"/>
                </a:solidFill>
                <a:effectLst/>
                <a:latin typeface="+mn-lt"/>
                <a:ea typeface="+mn-ea"/>
                <a:cs typeface="+mn-cs"/>
              </a:rPr>
              <a:t> weniger Geschossflächen beschränken. </a:t>
            </a:r>
          </a:p>
          <a:p>
            <a:endParaRPr lang="de-DE" dirty="0"/>
          </a:p>
        </p:txBody>
      </p:sp>
      <p:sp>
        <p:nvSpPr>
          <p:cNvPr id="4" name="Foliennummernplatzhalter 3"/>
          <p:cNvSpPr>
            <a:spLocks noGrp="1"/>
          </p:cNvSpPr>
          <p:nvPr>
            <p:ph type="sldNum" sz="quarter" idx="5"/>
          </p:nvPr>
        </p:nvSpPr>
        <p:spPr/>
        <p:txBody>
          <a:bodyPr/>
          <a:lstStyle/>
          <a:p>
            <a:pPr>
              <a:defRPr/>
            </a:pPr>
            <a:fld id="{6E2EB2A9-B4DE-4606-A72D-0A05899E9085}" type="slidenum">
              <a:rPr lang="de-CH" altLang="de-DE" smtClean="0"/>
              <a:pPr>
                <a:defRPr/>
              </a:pPr>
              <a:t>6</a:t>
            </a:fld>
            <a:endParaRPr lang="de-CH" altLang="de-DE" dirty="0"/>
          </a:p>
        </p:txBody>
      </p:sp>
    </p:spTree>
    <p:extLst>
      <p:ext uri="{BB962C8B-B14F-4D97-AF65-F5344CB8AC3E}">
        <p14:creationId xmlns:p14="http://schemas.microsoft.com/office/powerpoint/2010/main" val="363659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6E2EB2A9-B4DE-4606-A72D-0A05899E9085}" type="slidenum">
              <a:rPr lang="de-CH" altLang="de-DE" smtClean="0"/>
              <a:pPr>
                <a:defRPr/>
              </a:pPr>
              <a:t>7</a:t>
            </a:fld>
            <a:endParaRPr lang="de-CH" altLang="de-DE" dirty="0"/>
          </a:p>
        </p:txBody>
      </p:sp>
    </p:spTree>
    <p:extLst>
      <p:ext uri="{BB962C8B-B14F-4D97-AF65-F5344CB8AC3E}">
        <p14:creationId xmlns:p14="http://schemas.microsoft.com/office/powerpoint/2010/main" val="266590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5113" cy="37226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6E2EB2A9-B4DE-4606-A72D-0A05899E9085}" type="slidenum">
              <a:rPr lang="de-CH" altLang="de-DE" smtClean="0"/>
              <a:pPr>
                <a:defRPr/>
              </a:pPr>
              <a:t>8</a:t>
            </a:fld>
            <a:endParaRPr lang="de-CH" altLang="de-DE" dirty="0"/>
          </a:p>
        </p:txBody>
      </p:sp>
    </p:spTree>
    <p:extLst>
      <p:ext uri="{BB962C8B-B14F-4D97-AF65-F5344CB8AC3E}">
        <p14:creationId xmlns:p14="http://schemas.microsoft.com/office/powerpoint/2010/main" val="382714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sz="1200" kern="1200" dirty="0">
                <a:solidFill>
                  <a:schemeClr val="tx1"/>
                </a:solidFill>
                <a:effectLst/>
                <a:latin typeface="+mn-lt"/>
                <a:ea typeface="+mn-ea"/>
                <a:cs typeface="+mn-cs"/>
              </a:rPr>
              <a:t>Auszug Medienmitteilung:</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Nach umfangreichen Untersuchungen kein Erhalt von Bestandgebäuden erforderlich </a:t>
            </a:r>
          </a:p>
          <a:p>
            <a:r>
              <a:rPr lang="de-CH" sz="1200" kern="1200" dirty="0">
                <a:solidFill>
                  <a:schemeClr val="tx1"/>
                </a:solidFill>
                <a:effectLst/>
                <a:latin typeface="+mn-lt"/>
                <a:ea typeface="+mn-ea"/>
                <a:cs typeface="+mn-cs"/>
              </a:rPr>
              <a:t>Im Rahmen dieser Abklärungen konnte die Gemeinde die zentrale Frage des Denkmalschutzes bzw. Erhalts von vier bekannten Gebäuden (</a:t>
            </a:r>
            <a:r>
              <a:rPr lang="de-CH" sz="1200" kern="1200" dirty="0" err="1">
                <a:solidFill>
                  <a:schemeClr val="tx1"/>
                </a:solidFill>
                <a:effectLst/>
                <a:latin typeface="+mn-lt"/>
                <a:ea typeface="+mn-ea"/>
                <a:cs typeface="+mn-cs"/>
              </a:rPr>
              <a:t>RigiBahnen</a:t>
            </a:r>
            <a:r>
              <a:rPr lang="de-CH" sz="1200" kern="1200" dirty="0">
                <a:solidFill>
                  <a:schemeClr val="tx1"/>
                </a:solidFill>
                <a:effectLst/>
                <a:latin typeface="+mn-lt"/>
                <a:ea typeface="+mn-ea"/>
                <a:cs typeface="+mn-cs"/>
              </a:rPr>
              <a:t>-Depot, </a:t>
            </a:r>
            <a:r>
              <a:rPr lang="de-CH" sz="1200" kern="1200" dirty="0" err="1">
                <a:solidFill>
                  <a:schemeClr val="tx1"/>
                </a:solidFill>
                <a:effectLst/>
                <a:latin typeface="+mn-lt"/>
                <a:ea typeface="+mn-ea"/>
                <a:cs typeface="+mn-cs"/>
              </a:rPr>
              <a:t>Luxram</a:t>
            </a:r>
            <a:r>
              <a:rPr lang="de-CH" sz="1200" kern="1200" dirty="0">
                <a:solidFill>
                  <a:schemeClr val="tx1"/>
                </a:solidFill>
                <a:effectLst/>
                <a:latin typeface="+mn-lt"/>
                <a:ea typeface="+mn-ea"/>
                <a:cs typeface="+mn-cs"/>
              </a:rPr>
              <a:t>-Hauptgebäude, Milchküche und Villa Sonnenheim) klären. Ein wichtiger Bestandteil war dabei ein Studienauftrag mit drei unabhängigen Teams im 1. Halbjahr 2021, welche versuchten diese Gebäude in die künftige Bebauung zu integrieren. Aufgrund der Ergebnisse hat das Beurteilungsgremium empfohlen, einzig das </a:t>
            </a:r>
            <a:r>
              <a:rPr lang="de-CH" sz="1200" kern="1200" dirty="0" err="1">
                <a:solidFill>
                  <a:schemeClr val="tx1"/>
                </a:solidFill>
                <a:effectLst/>
                <a:latin typeface="+mn-lt"/>
                <a:ea typeface="+mn-ea"/>
                <a:cs typeface="+mn-cs"/>
              </a:rPr>
              <a:t>Luxram</a:t>
            </a:r>
            <a:r>
              <a:rPr lang="de-CH" sz="1200" kern="1200" dirty="0">
                <a:solidFill>
                  <a:schemeClr val="tx1"/>
                </a:solidFill>
                <a:effectLst/>
                <a:latin typeface="+mn-lt"/>
                <a:ea typeface="+mn-ea"/>
                <a:cs typeface="+mn-cs"/>
              </a:rPr>
              <a:t>-Hauptgebäude zu erhalten, sofern die Quecksilberbelastung dies erlaubt. Umfangreiche entsprechende Messungen im Herbst 2021 zeigten aber derart hohe Werte, dass das Gebäude auch nach einer aufwendigen Sanierung höchstwahrscheinlich nicht für den dauernden Aufenthalt von Menschen nutzbar gewesen wäre. Damit hat sich grundsätzlich die schon vor drei Jahren vorgenommene, umfassende Interessenabwägung (kein Erhalt) bestätigt. Sodann hat denn auch der Schwyzer Regierungsrat am 7. Dezember 2021 auf eine kantonale Unterschutzstellung dieser vier Gebäude verzichtet. Der Gemeinderat, welcher sich schon im Frühling 2020 gegen eine kommunale Unterschutzstellung ausgesprochen hatte, sieht sich dadurch in seiner Haltung bestätigt. Er hat am 16. Mai 2022 die entsprechenden Abbruch-</a:t>
            </a:r>
            <a:r>
              <a:rPr lang="de-CH" sz="1200" kern="1200" dirty="0" err="1">
                <a:solidFill>
                  <a:schemeClr val="tx1"/>
                </a:solidFill>
                <a:effectLst/>
                <a:latin typeface="+mn-lt"/>
                <a:ea typeface="+mn-ea"/>
                <a:cs typeface="+mn-cs"/>
              </a:rPr>
              <a:t>Vorentscheidgesuche</a:t>
            </a:r>
            <a:r>
              <a:rPr lang="de-CH" sz="1200" kern="1200" dirty="0">
                <a:solidFill>
                  <a:schemeClr val="tx1"/>
                </a:solidFill>
                <a:effectLst/>
                <a:latin typeface="+mn-lt"/>
                <a:ea typeface="+mn-ea"/>
                <a:cs typeface="+mn-cs"/>
              </a:rPr>
              <a:t> gutgeheissen und die Einsprachen abgewiesen.</a:t>
            </a:r>
          </a:p>
          <a:p>
            <a:pPr marL="171450" indent="-171450">
              <a:buFontTx/>
              <a:buChar char="-"/>
            </a:pPr>
            <a:endParaRPr lang="de-CH"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6E2EB2A9-B4DE-4606-A72D-0A05899E9085}" type="slidenum">
              <a:rPr lang="de-CH" altLang="de-DE" smtClean="0"/>
              <a:pPr>
                <a:defRPr/>
              </a:pPr>
              <a:t>9</a:t>
            </a:fld>
            <a:endParaRPr lang="de-CH" altLang="de-DE" dirty="0"/>
          </a:p>
        </p:txBody>
      </p:sp>
    </p:spTree>
    <p:extLst>
      <p:ext uri="{BB962C8B-B14F-4D97-AF65-F5344CB8AC3E}">
        <p14:creationId xmlns:p14="http://schemas.microsoft.com/office/powerpoint/2010/main" val="601677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hteck 3"/>
          <p:cNvSpPr>
            <a:spLocks noChangeArrowheads="1"/>
          </p:cNvSpPr>
          <p:nvPr userDrawn="1"/>
        </p:nvSpPr>
        <p:spPr bwMode="auto">
          <a:xfrm>
            <a:off x="1" y="6381750"/>
            <a:ext cx="9359900" cy="476250"/>
          </a:xfrm>
          <a:prstGeom prst="rect">
            <a:avLst/>
          </a:prstGeom>
          <a:solidFill>
            <a:srgbClr val="C5003E"/>
          </a:solidFill>
          <a:ln>
            <a:noFill/>
          </a:ln>
        </p:spPr>
        <p:txBody>
          <a:bodyPr anchor="ctr"/>
          <a:lstStyle/>
          <a:p>
            <a:pPr algn="ctr" fontAlgn="auto">
              <a:spcBef>
                <a:spcPts val="0"/>
              </a:spcBef>
              <a:spcAft>
                <a:spcPts val="0"/>
              </a:spcAft>
              <a:defRPr/>
            </a:pPr>
            <a:endParaRPr lang="de-CH" sz="1800" dirty="0">
              <a:solidFill>
                <a:schemeClr val="bg1"/>
              </a:solidFill>
              <a:latin typeface="+mn-lt"/>
            </a:endParaRPr>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492" t="12080" r="13461" b="17257"/>
          <a:stretch/>
        </p:blipFill>
        <p:spPr bwMode="auto">
          <a:xfrm>
            <a:off x="10112072" y="6227513"/>
            <a:ext cx="1467053" cy="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914400" y="2130426"/>
            <a:ext cx="10363200" cy="1470025"/>
          </a:xfrm>
        </p:spPr>
        <p:txBody>
          <a:bodyPr/>
          <a:lstStyle>
            <a:lvl1pPr algn="ctr">
              <a:tabLst/>
              <a:defRPr/>
            </a:lvl1pPr>
          </a:lstStyle>
          <a:p>
            <a:r>
              <a:rPr lang="de-DE" dirty="0"/>
              <a:t>Titelmasterformat durch Klicken bearbeiten</a:t>
            </a:r>
            <a:endParaRPr lang="de-CH" dirty="0"/>
          </a:p>
        </p:txBody>
      </p:sp>
      <p:sp>
        <p:nvSpPr>
          <p:cNvPr id="6" name="Datumsplatzhalter 3"/>
          <p:cNvSpPr>
            <a:spLocks noGrp="1"/>
          </p:cNvSpPr>
          <p:nvPr>
            <p:ph type="dt" sz="half" idx="10"/>
          </p:nvPr>
        </p:nvSpPr>
        <p:spPr/>
        <p:txBody>
          <a:bodyPr/>
          <a:lstStyle>
            <a:lvl1pPr>
              <a:defRPr/>
            </a:lvl1pPr>
          </a:lstStyle>
          <a:p>
            <a:pPr>
              <a:defRPr/>
            </a:pPr>
            <a:fld id="{A637AB5C-EB24-417F-900E-1817C8CD760C}" type="datetime1">
              <a:rPr lang="de-DE" smtClean="0"/>
              <a:t>24.05.2022</a:t>
            </a:fld>
            <a:endParaRPr lang="de-CH" dirty="0"/>
          </a:p>
        </p:txBody>
      </p:sp>
      <p:sp>
        <p:nvSpPr>
          <p:cNvPr id="8" name="Textfeld 7"/>
          <p:cNvSpPr txBox="1"/>
          <p:nvPr userDrawn="1"/>
        </p:nvSpPr>
        <p:spPr>
          <a:xfrm>
            <a:off x="5135893" y="1988841"/>
            <a:ext cx="4032448" cy="323165"/>
          </a:xfrm>
          <a:prstGeom prst="rect">
            <a:avLst/>
          </a:prstGeom>
          <a:noFill/>
        </p:spPr>
        <p:txBody>
          <a:bodyPr wrap="square" rtlCol="0" anchor="ctr">
            <a:spAutoFit/>
          </a:bodyPr>
          <a:lstStyle/>
          <a:p>
            <a:pPr algn="ctr"/>
            <a:fld id="{5E669A77-254C-4507-831D-CDCCB375B4D1}" type="slidenum">
              <a:rPr lang="de-CH" sz="1500" smtClean="0">
                <a:solidFill>
                  <a:prstClr val="white"/>
                </a:solidFill>
              </a:rPr>
              <a:pPr algn="ctr"/>
              <a:t>‹Nr.›</a:t>
            </a:fld>
            <a:endParaRPr lang="de-CH" sz="1500" dirty="0">
              <a:solidFill>
                <a:prstClr val="white"/>
              </a:solidFill>
            </a:endParaRPr>
          </a:p>
        </p:txBody>
      </p:sp>
      <p:sp>
        <p:nvSpPr>
          <p:cNvPr id="9" name="Textfeld 8"/>
          <p:cNvSpPr txBox="1"/>
          <p:nvPr userDrawn="1"/>
        </p:nvSpPr>
        <p:spPr>
          <a:xfrm>
            <a:off x="4079776" y="6458293"/>
            <a:ext cx="4032448" cy="323165"/>
          </a:xfrm>
          <a:prstGeom prst="rect">
            <a:avLst/>
          </a:prstGeom>
          <a:solidFill>
            <a:srgbClr val="C5003E"/>
          </a:solidFill>
        </p:spPr>
        <p:txBody>
          <a:bodyPr wrap="square" rtlCol="0" anchor="ctr">
            <a:spAutoFit/>
          </a:bodyPr>
          <a:lstStyle/>
          <a:p>
            <a:pPr algn="ctr"/>
            <a:fld id="{5E669A77-254C-4507-831D-CDCCB375B4D1}" type="slidenum">
              <a:rPr lang="de-CH" sz="1500" smtClean="0">
                <a:solidFill>
                  <a:prstClr val="white"/>
                </a:solidFill>
              </a:rPr>
              <a:pPr algn="ctr"/>
              <a:t>‹Nr.›</a:t>
            </a:fld>
            <a:endParaRPr lang="de-CH" sz="1500" dirty="0">
              <a:solidFill>
                <a:prstClr val="white"/>
              </a:solidFill>
            </a:endParaRPr>
          </a:p>
        </p:txBody>
      </p:sp>
      <p:sp>
        <p:nvSpPr>
          <p:cNvPr id="10" name="Text Box 6"/>
          <p:cNvSpPr txBox="1">
            <a:spLocks noChangeArrowheads="1"/>
          </p:cNvSpPr>
          <p:nvPr userDrawn="1"/>
        </p:nvSpPr>
        <p:spPr bwMode="auto">
          <a:xfrm>
            <a:off x="695401" y="1125538"/>
            <a:ext cx="10801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de-CH" altLang="de-DE" sz="2800" dirty="0">
                <a:solidFill>
                  <a:prstClr val="black"/>
                </a:solidFill>
              </a:rPr>
              <a:t>	</a:t>
            </a:r>
            <a:br>
              <a:rPr lang="de-CH" altLang="de-DE" sz="2800" dirty="0">
                <a:solidFill>
                  <a:prstClr val="black"/>
                </a:solidFill>
              </a:rPr>
            </a:br>
            <a:r>
              <a:rPr lang="de-CH" altLang="de-DE" sz="2400" dirty="0">
                <a:solidFill>
                  <a:prstClr val="black"/>
                </a:solidFill>
              </a:rPr>
              <a:t/>
            </a:r>
            <a:br>
              <a:rPr lang="de-CH" altLang="de-DE" sz="2400" dirty="0">
                <a:solidFill>
                  <a:prstClr val="black"/>
                </a:solidFill>
              </a:rPr>
            </a:br>
            <a:endParaRPr lang="de-DE" altLang="de-DE" sz="2800" dirty="0">
              <a:solidFill>
                <a:srgbClr val="0000FF"/>
              </a:solidFill>
            </a:endParaRPr>
          </a:p>
        </p:txBody>
      </p:sp>
    </p:spTree>
    <p:extLst>
      <p:ext uri="{BB962C8B-B14F-4D97-AF65-F5344CB8AC3E}">
        <p14:creationId xmlns:p14="http://schemas.microsoft.com/office/powerpoint/2010/main" val="191951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57267" y="6237311"/>
            <a:ext cx="2734733" cy="62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a:spLocks noChangeArrowheads="1"/>
          </p:cNvSpPr>
          <p:nvPr userDrawn="1"/>
        </p:nvSpPr>
        <p:spPr bwMode="auto">
          <a:xfrm>
            <a:off x="1" y="6381750"/>
            <a:ext cx="7104111" cy="476250"/>
          </a:xfrm>
          <a:prstGeom prst="rect">
            <a:avLst/>
          </a:prstGeom>
          <a:solidFill>
            <a:srgbClr val="C0003E"/>
          </a:solidFill>
          <a:ln>
            <a:noFill/>
          </a:ln>
        </p:spPr>
        <p:txBody>
          <a:bodyPr anchor="ctr"/>
          <a:lstStyle/>
          <a:p>
            <a:pPr algn="ctr" fontAlgn="auto">
              <a:spcBef>
                <a:spcPts val="0"/>
              </a:spcBef>
              <a:spcAft>
                <a:spcPts val="0"/>
              </a:spcAft>
              <a:defRPr/>
            </a:pPr>
            <a:endParaRPr lang="de-CH" sz="1800" dirty="0">
              <a:solidFill>
                <a:prstClr val="white"/>
              </a:solidFill>
            </a:endParaRPr>
          </a:p>
        </p:txBody>
      </p:sp>
      <p:sp>
        <p:nvSpPr>
          <p:cNvPr id="2" name="Titel 1"/>
          <p:cNvSpPr>
            <a:spLocks noGrp="1"/>
          </p:cNvSpPr>
          <p:nvPr>
            <p:ph type="ctrTitle"/>
          </p:nvPr>
        </p:nvSpPr>
        <p:spPr>
          <a:xfrm>
            <a:off x="914400" y="2130426"/>
            <a:ext cx="10363200" cy="1470025"/>
          </a:xfrm>
        </p:spPr>
        <p:txBody>
          <a:bodyPr/>
          <a:lstStyle>
            <a:lvl1pPr algn="ctr">
              <a:tabLst/>
              <a:defRPr/>
            </a:lvl1pPr>
          </a:lstStyle>
          <a:p>
            <a:r>
              <a:rPr lang="de-DE" dirty="0"/>
              <a:t>Titelmasterformat durch Klicken bearbeiten</a:t>
            </a:r>
            <a:endParaRPr lang="de-CH" dirty="0"/>
          </a:p>
        </p:txBody>
      </p:sp>
      <p:sp>
        <p:nvSpPr>
          <p:cNvPr id="6" name="Datumsplatzhalter 3"/>
          <p:cNvSpPr>
            <a:spLocks noGrp="1"/>
          </p:cNvSpPr>
          <p:nvPr>
            <p:ph type="dt" sz="half" idx="10"/>
          </p:nvPr>
        </p:nvSpPr>
        <p:spPr/>
        <p:txBody>
          <a:bodyPr/>
          <a:lstStyle>
            <a:lvl1pPr>
              <a:defRPr/>
            </a:lvl1pPr>
          </a:lstStyle>
          <a:p>
            <a:pPr>
              <a:defRPr/>
            </a:pPr>
            <a:fld id="{C8A20E30-B98E-4B78-971E-E7C4421370C9}" type="datetime1">
              <a:rPr lang="de-DE" smtClean="0">
                <a:solidFill>
                  <a:prstClr val="black">
                    <a:tint val="75000"/>
                  </a:prstClr>
                </a:solidFill>
              </a:rPr>
              <a:t>24.05.2022</a:t>
            </a:fld>
            <a:endParaRPr lang="de-CH" dirty="0">
              <a:solidFill>
                <a:prstClr val="black">
                  <a:tint val="75000"/>
                </a:prstClr>
              </a:solidFill>
            </a:endParaRPr>
          </a:p>
        </p:txBody>
      </p:sp>
      <p:sp>
        <p:nvSpPr>
          <p:cNvPr id="9" name="Textfeld 8"/>
          <p:cNvSpPr txBox="1"/>
          <p:nvPr userDrawn="1"/>
        </p:nvSpPr>
        <p:spPr>
          <a:xfrm>
            <a:off x="4079776" y="6458293"/>
            <a:ext cx="4032448" cy="323165"/>
          </a:xfrm>
          <a:prstGeom prst="rect">
            <a:avLst/>
          </a:prstGeom>
          <a:noFill/>
        </p:spPr>
        <p:txBody>
          <a:bodyPr wrap="square" rtlCol="0" anchor="ctr">
            <a:spAutoFit/>
          </a:bodyPr>
          <a:lstStyle/>
          <a:p>
            <a:pPr algn="ctr"/>
            <a:fld id="{5E669A77-254C-4507-831D-CDCCB375B4D1}" type="slidenum">
              <a:rPr lang="de-CH" sz="1500" smtClean="0">
                <a:solidFill>
                  <a:prstClr val="white"/>
                </a:solidFill>
              </a:rPr>
              <a:pPr algn="ctr"/>
              <a:t>‹Nr.›</a:t>
            </a:fld>
            <a:endParaRPr lang="de-CH" sz="1500" dirty="0">
              <a:solidFill>
                <a:prstClr val="white"/>
              </a:solidFill>
            </a:endParaRPr>
          </a:p>
        </p:txBody>
      </p:sp>
      <p:pic>
        <p:nvPicPr>
          <p:cNvPr id="7" name="Grafik 6">
            <a:extLst>
              <a:ext uri="{FF2B5EF4-FFF2-40B4-BE49-F238E27FC236}">
                <a16:creationId xmlns:a16="http://schemas.microsoft.com/office/drawing/2014/main" id="{4D0A36B5-510E-3F28-EE2F-0E5D74A40223}"/>
              </a:ext>
            </a:extLst>
          </p:cNvPr>
          <p:cNvPicPr/>
          <p:nvPr userDrawn="1"/>
        </p:nvPicPr>
        <p:blipFill rotWithShape="1">
          <a:blip r:embed="rId3"/>
          <a:srcRect l="7313" t="15942" r="4157" b="11593"/>
          <a:stretch/>
        </p:blipFill>
        <p:spPr bwMode="auto">
          <a:xfrm>
            <a:off x="7217618" y="6381750"/>
            <a:ext cx="2190750" cy="476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502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57267" y="6237313"/>
            <a:ext cx="2734733" cy="6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a:spLocks noChangeArrowheads="1"/>
          </p:cNvSpPr>
          <p:nvPr userDrawn="1"/>
        </p:nvSpPr>
        <p:spPr bwMode="auto">
          <a:xfrm>
            <a:off x="1" y="6381750"/>
            <a:ext cx="9359900" cy="476250"/>
          </a:xfrm>
          <a:prstGeom prst="rect">
            <a:avLst/>
          </a:prstGeom>
          <a:solidFill>
            <a:srgbClr val="C0003E"/>
          </a:solidFill>
          <a:ln>
            <a:noFill/>
          </a:ln>
        </p:spPr>
        <p:txBody>
          <a:bodyPr anchor="ctr"/>
          <a:lstStyle/>
          <a:p>
            <a:pPr algn="ctr" fontAlgn="auto">
              <a:spcBef>
                <a:spcPts val="0"/>
              </a:spcBef>
              <a:spcAft>
                <a:spcPts val="0"/>
              </a:spcAft>
              <a:defRPr/>
            </a:pPr>
            <a:endParaRPr lang="de-CH" sz="1800" dirty="0">
              <a:solidFill>
                <a:prstClr val="white"/>
              </a:solidFill>
            </a:endParaRPr>
          </a:p>
        </p:txBody>
      </p:sp>
      <p:sp>
        <p:nvSpPr>
          <p:cNvPr id="2" name="Titel 1"/>
          <p:cNvSpPr>
            <a:spLocks noGrp="1"/>
          </p:cNvSpPr>
          <p:nvPr>
            <p:ph type="ctrTitle"/>
          </p:nvPr>
        </p:nvSpPr>
        <p:spPr>
          <a:xfrm>
            <a:off x="914400" y="2130426"/>
            <a:ext cx="10363200" cy="1470025"/>
          </a:xfrm>
        </p:spPr>
        <p:txBody>
          <a:bodyPr/>
          <a:lstStyle>
            <a:lvl1pPr algn="ctr">
              <a:tabLst/>
              <a:defRPr/>
            </a:lvl1pPr>
          </a:lstStyle>
          <a:p>
            <a:r>
              <a:rPr lang="de-DE" dirty="0"/>
              <a:t>Titelmasterformat durch Klicken bearbeiten</a:t>
            </a:r>
            <a:endParaRPr lang="de-CH" dirty="0"/>
          </a:p>
        </p:txBody>
      </p:sp>
      <p:sp>
        <p:nvSpPr>
          <p:cNvPr id="6" name="Datumsplatzhalter 3"/>
          <p:cNvSpPr>
            <a:spLocks noGrp="1"/>
          </p:cNvSpPr>
          <p:nvPr>
            <p:ph type="dt" sz="half" idx="10"/>
          </p:nvPr>
        </p:nvSpPr>
        <p:spPr/>
        <p:txBody>
          <a:bodyPr/>
          <a:lstStyle>
            <a:lvl1pPr>
              <a:defRPr/>
            </a:lvl1pPr>
          </a:lstStyle>
          <a:p>
            <a:pPr>
              <a:defRPr/>
            </a:pPr>
            <a:fld id="{C8A20E30-B98E-4B78-971E-E7C4421370C9}" type="datetime1">
              <a:rPr lang="de-DE" smtClean="0">
                <a:solidFill>
                  <a:prstClr val="black">
                    <a:tint val="75000"/>
                  </a:prstClr>
                </a:solidFill>
              </a:rPr>
              <a:t>24.05.2022</a:t>
            </a:fld>
            <a:endParaRPr lang="de-CH" dirty="0">
              <a:solidFill>
                <a:prstClr val="black">
                  <a:tint val="75000"/>
                </a:prstClr>
              </a:solidFill>
            </a:endParaRPr>
          </a:p>
        </p:txBody>
      </p:sp>
      <p:sp>
        <p:nvSpPr>
          <p:cNvPr id="9" name="Textfeld 8"/>
          <p:cNvSpPr txBox="1"/>
          <p:nvPr userDrawn="1"/>
        </p:nvSpPr>
        <p:spPr>
          <a:xfrm>
            <a:off x="4079776" y="6458293"/>
            <a:ext cx="4032448" cy="323165"/>
          </a:xfrm>
          <a:prstGeom prst="rect">
            <a:avLst/>
          </a:prstGeom>
          <a:solidFill>
            <a:srgbClr val="C5003E"/>
          </a:solidFill>
        </p:spPr>
        <p:txBody>
          <a:bodyPr wrap="square" rtlCol="0" anchor="ctr">
            <a:spAutoFit/>
          </a:bodyPr>
          <a:lstStyle/>
          <a:p>
            <a:pPr algn="ctr"/>
            <a:fld id="{5E669A77-254C-4507-831D-CDCCB375B4D1}" type="slidenum">
              <a:rPr lang="de-CH" sz="1500" smtClean="0">
                <a:solidFill>
                  <a:prstClr val="white"/>
                </a:solidFill>
              </a:rPr>
              <a:pPr algn="ctr"/>
              <a:t>‹Nr.›</a:t>
            </a:fld>
            <a:endParaRPr lang="de-CH" sz="1500" dirty="0">
              <a:solidFill>
                <a:prstClr val="white"/>
              </a:solidFill>
            </a:endParaRPr>
          </a:p>
        </p:txBody>
      </p:sp>
    </p:spTree>
    <p:extLst>
      <p:ext uri="{BB962C8B-B14F-4D97-AF65-F5344CB8AC3E}">
        <p14:creationId xmlns:p14="http://schemas.microsoft.com/office/powerpoint/2010/main" val="2608997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3333752" y="1760538"/>
            <a:ext cx="8248649"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de-CH" altLang="de-DE"/>
          </a:p>
        </p:txBody>
      </p:sp>
      <p:sp>
        <p:nvSpPr>
          <p:cNvPr id="13"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fld id="{5949C00F-5FCB-4068-9E72-0E22156FB67A}" type="datetime1">
              <a:rPr lang="de-DE" smtClean="0"/>
              <a:t>24.05.2022</a:t>
            </a:fld>
            <a:endParaRPr lang="de-CH" dirty="0"/>
          </a:p>
        </p:txBody>
      </p:sp>
      <p:sp>
        <p:nvSpPr>
          <p:cNvPr id="14"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CH"/>
              <a:t>7</a:t>
            </a:r>
          </a:p>
        </p:txBody>
      </p:sp>
      <p:sp>
        <p:nvSpPr>
          <p:cNvPr id="15"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8E7CA47-D2D6-4AFF-84CD-0710FDF6DC26}" type="slidenum">
              <a:rPr lang="de-CH"/>
              <a:pPr>
                <a:defRPr/>
              </a:pPr>
              <a:t>‹Nr.›</a:t>
            </a:fld>
            <a:endParaRPr lang="de-CH" dirty="0"/>
          </a:p>
        </p:txBody>
      </p:sp>
    </p:spTree>
  </p:cSld>
  <p:clrMap bg1="lt1" tx1="dk1" bg2="lt2" tx2="dk2" accent1="accent1" accent2="accent2" accent3="accent3" accent4="accent4" accent5="accent5" accent6="accent6" hlink="hlink" folHlink="folHlink"/>
  <p:sldLayoutIdLst>
    <p:sldLayoutId id="2147483811" r:id="rId1"/>
    <p:sldLayoutId id="2147483834" r:id="rId2"/>
    <p:sldLayoutId id="2147483813" r:id="rId3"/>
  </p:sldLayoutIdLst>
  <p:hf sldNum="0" hdr="0" dt="0"/>
  <p:txStyles>
    <p:titleStyle>
      <a:lvl1pPr algn="l" defTabSz="877888" rtl="0" eaLnBrk="0" fontAlgn="base" hangingPunct="0">
        <a:spcBef>
          <a:spcPct val="0"/>
        </a:spcBef>
        <a:spcAft>
          <a:spcPct val="0"/>
        </a:spcAft>
        <a:tabLst>
          <a:tab pos="1792288" algn="l"/>
        </a:tabLst>
        <a:defRPr sz="4400" kern="1200">
          <a:solidFill>
            <a:schemeClr val="bg1"/>
          </a:solidFill>
          <a:latin typeface="Arial" charset="0"/>
          <a:ea typeface="+mj-ea"/>
          <a:cs typeface="+mj-cs"/>
        </a:defRPr>
      </a:lvl1pPr>
      <a:lvl2pPr algn="l" defTabSz="877888" rtl="0" eaLnBrk="0" fontAlgn="base" hangingPunct="0">
        <a:spcBef>
          <a:spcPct val="0"/>
        </a:spcBef>
        <a:spcAft>
          <a:spcPct val="0"/>
        </a:spcAft>
        <a:tabLst>
          <a:tab pos="1792288" algn="l"/>
        </a:tabLst>
        <a:defRPr sz="4400">
          <a:solidFill>
            <a:schemeClr val="bg1"/>
          </a:solidFill>
          <a:latin typeface="Arial" charset="0"/>
        </a:defRPr>
      </a:lvl2pPr>
      <a:lvl3pPr algn="l" defTabSz="877888" rtl="0" eaLnBrk="0" fontAlgn="base" hangingPunct="0">
        <a:spcBef>
          <a:spcPct val="0"/>
        </a:spcBef>
        <a:spcAft>
          <a:spcPct val="0"/>
        </a:spcAft>
        <a:tabLst>
          <a:tab pos="1792288" algn="l"/>
        </a:tabLst>
        <a:defRPr sz="4400">
          <a:solidFill>
            <a:schemeClr val="bg1"/>
          </a:solidFill>
          <a:latin typeface="Arial" charset="0"/>
        </a:defRPr>
      </a:lvl3pPr>
      <a:lvl4pPr algn="l" defTabSz="877888" rtl="0" eaLnBrk="0" fontAlgn="base" hangingPunct="0">
        <a:spcBef>
          <a:spcPct val="0"/>
        </a:spcBef>
        <a:spcAft>
          <a:spcPct val="0"/>
        </a:spcAft>
        <a:tabLst>
          <a:tab pos="1792288" algn="l"/>
        </a:tabLst>
        <a:defRPr sz="4400">
          <a:solidFill>
            <a:schemeClr val="bg1"/>
          </a:solidFill>
          <a:latin typeface="Arial" charset="0"/>
        </a:defRPr>
      </a:lvl4pPr>
      <a:lvl5pPr algn="l" defTabSz="877888" rtl="0" eaLnBrk="0" fontAlgn="base" hangingPunct="0">
        <a:spcBef>
          <a:spcPct val="0"/>
        </a:spcBef>
        <a:spcAft>
          <a:spcPct val="0"/>
        </a:spcAft>
        <a:tabLst>
          <a:tab pos="1792288" algn="l"/>
        </a:tabLst>
        <a:defRPr sz="4400">
          <a:solidFill>
            <a:schemeClr val="bg1"/>
          </a:solidFill>
          <a:latin typeface="Arial" charset="0"/>
        </a:defRPr>
      </a:lvl5pPr>
      <a:lvl6pPr marL="457200" algn="l" defTabSz="877888" rtl="0" fontAlgn="base">
        <a:spcBef>
          <a:spcPct val="0"/>
        </a:spcBef>
        <a:spcAft>
          <a:spcPct val="0"/>
        </a:spcAft>
        <a:tabLst>
          <a:tab pos="1792288" algn="l"/>
        </a:tabLst>
        <a:defRPr sz="4400">
          <a:solidFill>
            <a:schemeClr val="bg1"/>
          </a:solidFill>
          <a:latin typeface="Calibri" pitchFamily="34" charset="0"/>
        </a:defRPr>
      </a:lvl6pPr>
      <a:lvl7pPr marL="914400" algn="l" defTabSz="877888" rtl="0" fontAlgn="base">
        <a:spcBef>
          <a:spcPct val="0"/>
        </a:spcBef>
        <a:spcAft>
          <a:spcPct val="0"/>
        </a:spcAft>
        <a:tabLst>
          <a:tab pos="1792288" algn="l"/>
        </a:tabLst>
        <a:defRPr sz="4400">
          <a:solidFill>
            <a:schemeClr val="bg1"/>
          </a:solidFill>
          <a:latin typeface="Calibri" pitchFamily="34" charset="0"/>
        </a:defRPr>
      </a:lvl7pPr>
      <a:lvl8pPr marL="1371600" algn="l" defTabSz="877888" rtl="0" fontAlgn="base">
        <a:spcBef>
          <a:spcPct val="0"/>
        </a:spcBef>
        <a:spcAft>
          <a:spcPct val="0"/>
        </a:spcAft>
        <a:tabLst>
          <a:tab pos="1792288" algn="l"/>
        </a:tabLst>
        <a:defRPr sz="4400">
          <a:solidFill>
            <a:schemeClr val="bg1"/>
          </a:solidFill>
          <a:latin typeface="Calibri" pitchFamily="34" charset="0"/>
        </a:defRPr>
      </a:lvl8pPr>
      <a:lvl9pPr marL="1828800" algn="l" defTabSz="877888" rtl="0" fontAlgn="base">
        <a:spcBef>
          <a:spcPct val="0"/>
        </a:spcBef>
        <a:spcAft>
          <a:spcPct val="0"/>
        </a:spcAft>
        <a:tabLst>
          <a:tab pos="1792288" algn="l"/>
        </a:tabLs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F36F240-D17B-5C2E-F5D4-281347A0442E}"/>
              </a:ext>
            </a:extLst>
          </p:cNvPr>
          <p:cNvPicPr>
            <a:picLocks noChangeAspect="1"/>
          </p:cNvPicPr>
          <p:nvPr/>
        </p:nvPicPr>
        <p:blipFill rotWithShape="1">
          <a:blip r:embed="rId3" cstate="print">
            <a:alphaModFix amt="60000"/>
            <a:extLst>
              <a:ext uri="{28A0092B-C50C-407E-A947-70E740481C1C}">
                <a14:useLocalDpi xmlns:a14="http://schemas.microsoft.com/office/drawing/2010/main" val="0"/>
              </a:ext>
            </a:extLst>
          </a:blip>
          <a:srcRect t="22540" b="14848"/>
          <a:stretch/>
        </p:blipFill>
        <p:spPr>
          <a:xfrm>
            <a:off x="695400" y="476672"/>
            <a:ext cx="10801200" cy="5400599"/>
          </a:xfrm>
          <a:prstGeom prst="rect">
            <a:avLst/>
          </a:prstGeom>
        </p:spPr>
      </p:pic>
      <p:sp>
        <p:nvSpPr>
          <p:cNvPr id="5" name="Rechteck 4">
            <a:extLst>
              <a:ext uri="{FF2B5EF4-FFF2-40B4-BE49-F238E27FC236}">
                <a16:creationId xmlns:a16="http://schemas.microsoft.com/office/drawing/2014/main" id="{81DBC52E-CCC1-46B9-1917-494DEBDD740F}"/>
              </a:ext>
            </a:extLst>
          </p:cNvPr>
          <p:cNvSpPr/>
          <p:nvPr/>
        </p:nvSpPr>
        <p:spPr>
          <a:xfrm>
            <a:off x="0" y="1124744"/>
            <a:ext cx="12192000" cy="3970318"/>
          </a:xfrm>
          <a:prstGeom prst="rect">
            <a:avLst/>
          </a:prstGeom>
        </p:spPr>
        <p:txBody>
          <a:bodyPr wrap="square">
            <a:spAutoFit/>
          </a:bodyPr>
          <a:lstStyle/>
          <a:p>
            <a:pPr algn="ctr"/>
            <a:r>
              <a:rPr lang="de-DE" sz="2800" b="1" dirty="0">
                <a:highlight>
                  <a:srgbClr val="F8F8F8"/>
                </a:highlight>
                <a:latin typeface="Tahoma" panose="020B0604030504040204" pitchFamily="34" charset="0"/>
                <a:ea typeface="Tahoma" panose="020B0604030504040204" pitchFamily="34" charset="0"/>
                <a:cs typeface="Tahoma" panose="020B0604030504040204" pitchFamily="34" charset="0"/>
              </a:rPr>
              <a:t>Weiterer Meilenstein für die</a:t>
            </a:r>
            <a:br>
              <a:rPr lang="de-DE" sz="2800" b="1" dirty="0">
                <a:highlight>
                  <a:srgbClr val="F8F8F8"/>
                </a:highlight>
                <a:latin typeface="Tahoma" panose="020B0604030504040204" pitchFamily="34" charset="0"/>
                <a:ea typeface="Tahoma" panose="020B0604030504040204" pitchFamily="34" charset="0"/>
                <a:cs typeface="Tahoma" panose="020B0604030504040204" pitchFamily="34" charset="0"/>
              </a:rPr>
            </a:br>
            <a:r>
              <a:rPr lang="de-DE" sz="2800" b="1" dirty="0">
                <a:highlight>
                  <a:srgbClr val="F8F8F8"/>
                </a:highlight>
                <a:latin typeface="Tahoma" panose="020B0604030504040204" pitchFamily="34" charset="0"/>
                <a:ea typeface="Tahoma" panose="020B0604030504040204" pitchFamily="34" charset="0"/>
                <a:cs typeface="Tahoma" panose="020B0604030504040204" pitchFamily="34" charset="0"/>
              </a:rPr>
              <a:t>Entwicklung des Bahnhofsgebiets erreicht</a:t>
            </a:r>
            <a:br>
              <a:rPr lang="de-DE" sz="2800" b="1" dirty="0">
                <a:highlight>
                  <a:srgbClr val="F8F8F8"/>
                </a:highlight>
                <a:latin typeface="Tahoma" panose="020B0604030504040204" pitchFamily="34" charset="0"/>
                <a:ea typeface="Tahoma" panose="020B0604030504040204" pitchFamily="34" charset="0"/>
                <a:cs typeface="Tahoma" panose="020B0604030504040204" pitchFamily="34" charset="0"/>
              </a:rPr>
            </a:br>
            <a:endParaRPr lang="de-DE" sz="2800" b="1" dirty="0">
              <a:highlight>
                <a:srgbClr val="F8F8F8"/>
              </a:highlight>
              <a:latin typeface="Tahoma" panose="020B0604030504040204" pitchFamily="34" charset="0"/>
              <a:ea typeface="Tahoma" panose="020B0604030504040204" pitchFamily="34" charset="0"/>
              <a:cs typeface="Tahoma" panose="020B0604030504040204" pitchFamily="34" charset="0"/>
            </a:endParaRPr>
          </a:p>
          <a:p>
            <a:pPr algn="ctr"/>
            <a:endParaRPr lang="de-DE" sz="2800" b="1" dirty="0">
              <a:highlight>
                <a:srgbClr val="F8F8F8"/>
              </a:highlight>
              <a:latin typeface="Tahoma" panose="020B0604030504040204" pitchFamily="34" charset="0"/>
              <a:ea typeface="Tahoma" panose="020B0604030504040204" pitchFamily="34" charset="0"/>
              <a:cs typeface="Tahoma" panose="020B0604030504040204" pitchFamily="34" charset="0"/>
            </a:endParaRPr>
          </a:p>
          <a:p>
            <a:pPr algn="ctr"/>
            <a:r>
              <a:rPr lang="de-CH" altLang="de-DE" sz="2800" b="1" dirty="0">
                <a:highlight>
                  <a:srgbClr val="F8F8F8"/>
                </a:highlight>
                <a:latin typeface="Tahoma" panose="020B0604030504040204" pitchFamily="34" charset="0"/>
                <a:ea typeface="Tahoma" panose="020B0604030504040204" pitchFamily="34" charset="0"/>
                <a:cs typeface="Tahoma" panose="020B0604030504040204" pitchFamily="34" charset="0"/>
              </a:rPr>
              <a:t>Medienorientierung</a:t>
            </a:r>
            <a:br>
              <a:rPr lang="de-CH" altLang="de-DE" sz="2800" b="1" dirty="0">
                <a:highlight>
                  <a:srgbClr val="F8F8F8"/>
                </a:highlight>
                <a:latin typeface="Tahoma" panose="020B0604030504040204" pitchFamily="34" charset="0"/>
                <a:ea typeface="Tahoma" panose="020B0604030504040204" pitchFamily="34" charset="0"/>
                <a:cs typeface="Tahoma" panose="020B0604030504040204" pitchFamily="34" charset="0"/>
              </a:rPr>
            </a:br>
            <a:r>
              <a:rPr lang="de-CH" altLang="de-DE" sz="2800" b="1" dirty="0">
                <a:highlight>
                  <a:srgbClr val="F8F8F8"/>
                </a:highlight>
                <a:latin typeface="Tahoma" panose="020B0604030504040204" pitchFamily="34" charset="0"/>
                <a:ea typeface="Tahoma" panose="020B0604030504040204" pitchFamily="34" charset="0"/>
                <a:cs typeface="Tahoma" panose="020B0604030504040204" pitchFamily="34" charset="0"/>
              </a:rPr>
              <a:t>vom 24. Mai 2022</a:t>
            </a:r>
            <a:endParaRPr lang="de-DE" sz="2800" b="1" dirty="0">
              <a:highlight>
                <a:srgbClr val="F8F8F8"/>
              </a:highlight>
              <a:latin typeface="Tahoma" panose="020B0604030504040204" pitchFamily="34" charset="0"/>
              <a:ea typeface="Tahoma" panose="020B0604030504040204" pitchFamily="34" charset="0"/>
              <a:cs typeface="Tahoma" panose="020B0604030504040204" pitchFamily="34" charset="0"/>
            </a:endParaRPr>
          </a:p>
          <a:p>
            <a:pPr algn="ctr"/>
            <a:r>
              <a:rPr lang="de-CH" altLang="de-DE" sz="2800" b="1" dirty="0">
                <a:highlight>
                  <a:srgbClr val="F8F8F8"/>
                </a:highlight>
                <a:latin typeface="Tahoma" panose="020B0604030504040204" pitchFamily="34" charset="0"/>
                <a:ea typeface="Tahoma" panose="020B0604030504040204" pitchFamily="34" charset="0"/>
                <a:cs typeface="Tahoma" panose="020B0604030504040204" pitchFamily="34" charset="0"/>
              </a:rPr>
              <a:t/>
            </a:r>
            <a:br>
              <a:rPr lang="de-CH" altLang="de-DE" sz="2800" b="1" dirty="0">
                <a:highlight>
                  <a:srgbClr val="F8F8F8"/>
                </a:highlight>
                <a:latin typeface="Tahoma" panose="020B0604030504040204" pitchFamily="34" charset="0"/>
                <a:ea typeface="Tahoma" panose="020B0604030504040204" pitchFamily="34" charset="0"/>
                <a:cs typeface="Tahoma" panose="020B0604030504040204" pitchFamily="34" charset="0"/>
              </a:rPr>
            </a:br>
            <a:r>
              <a:rPr lang="de-CH" altLang="de-DE" sz="2800" b="1" dirty="0">
                <a:highlight>
                  <a:srgbClr val="F8F8F8"/>
                </a:highlight>
                <a:latin typeface="Tahoma" panose="020B0604030504040204" pitchFamily="34" charset="0"/>
                <a:ea typeface="Tahoma" panose="020B0604030504040204" pitchFamily="34" charset="0"/>
                <a:cs typeface="Tahoma" panose="020B0604030504040204" pitchFamily="34" charset="0"/>
              </a:rPr>
              <a:t> </a:t>
            </a:r>
            <a:br>
              <a:rPr lang="de-CH" altLang="de-DE" sz="2800" b="1" dirty="0">
                <a:highlight>
                  <a:srgbClr val="F8F8F8"/>
                </a:highlight>
                <a:latin typeface="Tahoma" panose="020B0604030504040204" pitchFamily="34" charset="0"/>
                <a:ea typeface="Tahoma" panose="020B0604030504040204" pitchFamily="34" charset="0"/>
                <a:cs typeface="Tahoma" panose="020B0604030504040204" pitchFamily="34" charset="0"/>
              </a:rPr>
            </a:br>
            <a:r>
              <a:rPr lang="de-CH" altLang="de-DE" sz="2800" b="1" dirty="0">
                <a:highlight>
                  <a:srgbClr val="F8F8F8"/>
                </a:highlight>
                <a:latin typeface="Tahoma" panose="020B0604030504040204" pitchFamily="34" charset="0"/>
                <a:ea typeface="Tahoma" panose="020B0604030504040204" pitchFamily="34" charset="0"/>
                <a:cs typeface="Tahoma" panose="020B0604030504040204" pitchFamily="34" charset="0"/>
              </a:rPr>
              <a:t>Herzlich Willkommen!</a:t>
            </a:r>
            <a:endParaRPr lang="de-DE" sz="2800" b="1" dirty="0">
              <a:highlight>
                <a:srgbClr val="F8F8F8"/>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433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00636EF4-54A0-48F3-D292-1E5DF1B4F03A}"/>
              </a:ext>
            </a:extLst>
          </p:cNvPr>
          <p:cNvSpPr txBox="1">
            <a:spLocks/>
          </p:cNvSpPr>
          <p:nvPr/>
        </p:nvSpPr>
        <p:spPr>
          <a:xfrm>
            <a:off x="767159" y="1133128"/>
            <a:ext cx="10081369" cy="3448000"/>
          </a:xfrm>
          <a:prstGeom prst="rect">
            <a:avLst/>
          </a:prstGeom>
        </p:spPr>
        <p:txBody>
          <a:bodyPr vert="horz" lIns="91440" tIns="45720" rIns="91440" bIns="45720" rtlCol="0">
            <a:noAutofit/>
          </a:bodyPr>
          <a:lstStyle>
            <a:lvl1pPr marL="538163" indent="-273600" algn="l" defTabSz="914400" rtl="0" eaLnBrk="1" latinLnBrk="0" hangingPunct="1">
              <a:spcBef>
                <a:spcPts val="600"/>
              </a:spcBef>
              <a:spcAft>
                <a:spcPts val="800"/>
              </a:spcAft>
              <a:buClr>
                <a:schemeClr val="accent1"/>
              </a:buClr>
              <a:buSzPct val="94000"/>
              <a:buFont typeface="Wingdings" pitchFamily="2" charset="2"/>
              <a:buChar char="n"/>
              <a:tabLst/>
              <a:defRPr sz="1700" b="1" kern="1200">
                <a:solidFill>
                  <a:schemeClr val="tx1"/>
                </a:solidFill>
                <a:latin typeface="+mn-lt"/>
                <a:ea typeface="+mn-ea"/>
                <a:cs typeface="+mn-cs"/>
              </a:defRPr>
            </a:lvl1pPr>
            <a:lvl2pPr marL="803275" indent="-273600" algn="l" defTabSz="914400" rtl="0" eaLnBrk="1" latinLnBrk="0" hangingPunct="1">
              <a:spcBef>
                <a:spcPts val="0"/>
              </a:spcBef>
              <a:spcAft>
                <a:spcPts val="600"/>
              </a:spcAft>
              <a:buClr>
                <a:schemeClr val="bg2"/>
              </a:buClr>
              <a:buSzPct val="94000"/>
              <a:buFont typeface="Wingdings" pitchFamily="2" charset="2"/>
              <a:buChar char="n"/>
              <a:tabLst/>
              <a:defRPr sz="1700" kern="1200">
                <a:solidFill>
                  <a:schemeClr val="tx1"/>
                </a:solidFill>
                <a:latin typeface="+mn-lt"/>
                <a:ea typeface="+mn-ea"/>
                <a:cs typeface="+mn-cs"/>
              </a:defRPr>
            </a:lvl2pPr>
            <a:lvl3pPr marL="1074738" indent="-273600" algn="l" defTabSz="914400" rtl="0" eaLnBrk="1" latinLnBrk="0" hangingPunct="1">
              <a:spcBef>
                <a:spcPts val="0"/>
              </a:spcBef>
              <a:spcAft>
                <a:spcPts val="400"/>
              </a:spcAft>
              <a:buClr>
                <a:schemeClr val="bg2"/>
              </a:buClr>
              <a:buSzPct val="80000"/>
              <a:buFont typeface="Wingdings" pitchFamily="2" charset="2"/>
              <a:buChar char="n"/>
              <a:tabLst/>
              <a:defRPr sz="1500" kern="1200">
                <a:solidFill>
                  <a:schemeClr val="tx1"/>
                </a:solidFill>
                <a:latin typeface="+mn-lt"/>
                <a:ea typeface="+mn-ea"/>
                <a:cs typeface="+mn-cs"/>
              </a:defRPr>
            </a:lvl3pPr>
            <a:lvl4pPr marL="1341438" indent="-273600" algn="l" defTabSz="914400" rtl="0" eaLnBrk="1" latinLnBrk="0" hangingPunct="1">
              <a:spcBef>
                <a:spcPts val="0"/>
              </a:spcBef>
              <a:spcAft>
                <a:spcPts val="400"/>
              </a:spcAft>
              <a:buClr>
                <a:schemeClr val="bg2"/>
              </a:buClr>
              <a:buSzPct val="80000"/>
              <a:buFont typeface="Wingdings" pitchFamily="2" charset="2"/>
              <a:buChar char="n"/>
              <a:defRPr sz="1500" kern="1200">
                <a:solidFill>
                  <a:schemeClr val="tx1"/>
                </a:solidFill>
                <a:latin typeface="+mn-lt"/>
                <a:ea typeface="+mn-ea"/>
                <a:cs typeface="+mn-cs"/>
              </a:defRPr>
            </a:lvl4pPr>
            <a:lvl5pPr marL="1616075" indent="-274638" algn="l" defTabSz="914400" rtl="0" eaLnBrk="1" latinLnBrk="0" hangingPunct="1">
              <a:spcBef>
                <a:spcPts val="0"/>
              </a:spcBef>
              <a:spcAft>
                <a:spcPts val="400"/>
              </a:spcAft>
              <a:buClr>
                <a:schemeClr val="bg2"/>
              </a:buClr>
              <a:buSzPct val="80000"/>
              <a:buFont typeface="Wingdings" pitchFamily="2" charset="2"/>
              <a:buChar char="n"/>
              <a:defRPr lang="de-CH" sz="1500" kern="1200">
                <a:solidFill>
                  <a:schemeClr val="tx1"/>
                </a:solidFill>
                <a:latin typeface="+mn-lt"/>
                <a:ea typeface="+mn-ea"/>
                <a:cs typeface="+mn-cs"/>
              </a:defRPr>
            </a:lvl5pPr>
            <a:lvl6pPr marL="1341437" indent="0" algn="l" defTabSz="914400" rtl="0" eaLnBrk="1" latinLnBrk="0" hangingPunct="1">
              <a:spcBef>
                <a:spcPct val="20000"/>
              </a:spcBef>
              <a:buClr>
                <a:schemeClr val="bg2"/>
              </a:buClr>
              <a:buFont typeface="Wingdings" pitchFamily="2" charset="2"/>
              <a:buNone/>
              <a:defRPr sz="15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2000" dirty="0"/>
              <a:t>Studienauftrag von Januar bis Juli 2021</a:t>
            </a:r>
            <a:br>
              <a:rPr lang="de-CH" sz="2000" dirty="0"/>
            </a:br>
            <a:endParaRPr lang="de-CH" sz="2000" dirty="0"/>
          </a:p>
          <a:p>
            <a:r>
              <a:rPr lang="de-CH" sz="2000" dirty="0"/>
              <a:t>Empfehlungen Beurteilungsgremium</a:t>
            </a:r>
            <a:r>
              <a:rPr lang="de-CH" sz="2000" b="0" dirty="0"/>
              <a:t/>
            </a:r>
            <a:br>
              <a:rPr lang="de-CH" sz="2000" b="0" dirty="0"/>
            </a:br>
            <a:r>
              <a:rPr lang="de-CH" sz="2000" b="0" dirty="0"/>
              <a:t>Auszug Beispiel Depot </a:t>
            </a:r>
            <a:r>
              <a:rPr lang="de-CH" sz="2000" b="0" dirty="0" err="1"/>
              <a:t>RigiBahnen</a:t>
            </a:r>
            <a:r>
              <a:rPr lang="de-CH" sz="2000" b="0" dirty="0"/>
              <a:t>: «</a:t>
            </a:r>
            <a:r>
              <a:rPr lang="de-CH" sz="2000" b="0" i="1" dirty="0"/>
              <a:t>Das Beurteilungsgremium empfiehlt einstimmig, von einem Erhalt und Unterschutzstellung der Wagenhalle und der Remise abzusehen.»</a:t>
            </a:r>
            <a:br>
              <a:rPr lang="de-CH" sz="2000" b="0" i="1" dirty="0"/>
            </a:br>
            <a:endParaRPr lang="de-CH" sz="2000" b="0" i="1" dirty="0"/>
          </a:p>
          <a:p>
            <a:r>
              <a:rPr lang="de-CH" sz="2000" dirty="0"/>
              <a:t>Zusatzabklärung Quecksilber</a:t>
            </a:r>
            <a:r>
              <a:rPr lang="de-CH" sz="2000" b="0" dirty="0"/>
              <a:t/>
            </a:r>
            <a:br>
              <a:rPr lang="de-CH" sz="2000" b="0" dirty="0"/>
            </a:br>
            <a:r>
              <a:rPr lang="de-CH" sz="2000" b="0" dirty="0"/>
              <a:t>Auszug Bericht </a:t>
            </a:r>
            <a:r>
              <a:rPr lang="de-CH" sz="2000" b="0" dirty="0" err="1"/>
              <a:t>Ecosens</a:t>
            </a:r>
            <a:r>
              <a:rPr lang="de-CH" sz="2000" b="0" dirty="0"/>
              <a:t>: </a:t>
            </a:r>
            <a:r>
              <a:rPr lang="de-CH" sz="2000" b="0" i="1" dirty="0"/>
              <a:t>«Im 2. OG des untersuchten Gebäudes wurde eine maximale Quecksilberkonzentration von rund 10’000 </a:t>
            </a:r>
            <a:r>
              <a:rPr lang="de-CH" sz="2000" b="0" i="1" dirty="0" err="1"/>
              <a:t>ng</a:t>
            </a:r>
            <a:r>
              <a:rPr lang="de-CH" sz="2000" b="0" i="1" dirty="0"/>
              <a:t>/m</a:t>
            </a:r>
            <a:r>
              <a:rPr lang="de-CH" sz="2000" b="0" i="1" baseline="30000" dirty="0"/>
              <a:t>3</a:t>
            </a:r>
            <a:r>
              <a:rPr lang="de-CH" sz="2000" b="0" i="1" dirty="0"/>
              <a:t> gemessen. Somit liegt die Konzentration beinahe um einen Faktor 300 über dem Vorsorgerichtwert».</a:t>
            </a:r>
          </a:p>
          <a:p>
            <a:pPr marL="264563" indent="0">
              <a:buNone/>
            </a:pPr>
            <a:endParaRPr lang="de-CH" sz="2000" b="0" dirty="0" err="1"/>
          </a:p>
        </p:txBody>
      </p:sp>
      <p:sp>
        <p:nvSpPr>
          <p:cNvPr id="6" name="Titel 1"/>
          <p:cNvSpPr>
            <a:spLocks/>
          </p:cNvSpPr>
          <p:nvPr/>
        </p:nvSpPr>
        <p:spPr bwMode="auto">
          <a:xfrm>
            <a:off x="695401" y="115889"/>
            <a:ext cx="10801200" cy="720725"/>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877888" eaLnBrk="0" hangingPunct="0">
              <a:spcBef>
                <a:spcPct val="20000"/>
              </a:spcBef>
              <a:buFont typeface="Arial" charset="0"/>
              <a:buChar char="•"/>
              <a:defRPr sz="3200">
                <a:solidFill>
                  <a:schemeClr val="tx1"/>
                </a:solidFill>
                <a:latin typeface="Arial" charset="0"/>
              </a:defRPr>
            </a:lvl1pPr>
            <a:lvl2pPr marL="742950" indent="-285750" defTabSz="877888" eaLnBrk="0" hangingPunct="0">
              <a:spcBef>
                <a:spcPct val="20000"/>
              </a:spcBef>
              <a:buFont typeface="Arial" charset="0"/>
              <a:buChar char="–"/>
              <a:defRPr sz="2800">
                <a:solidFill>
                  <a:schemeClr val="tx1"/>
                </a:solidFill>
                <a:latin typeface="Arial" charset="0"/>
              </a:defRPr>
            </a:lvl2pPr>
            <a:lvl3pPr marL="1143000" indent="-228600" defTabSz="877888" eaLnBrk="0" hangingPunct="0">
              <a:spcBef>
                <a:spcPct val="20000"/>
              </a:spcBef>
              <a:buFont typeface="Arial" charset="0"/>
              <a:buChar char="•"/>
              <a:defRPr sz="2400">
                <a:solidFill>
                  <a:schemeClr val="tx1"/>
                </a:solidFill>
                <a:latin typeface="Arial" charset="0"/>
              </a:defRPr>
            </a:lvl3pPr>
            <a:lvl4pPr marL="1600200" indent="-228600" defTabSz="877888" eaLnBrk="0" hangingPunct="0">
              <a:spcBef>
                <a:spcPct val="20000"/>
              </a:spcBef>
              <a:buFont typeface="Arial" charset="0"/>
              <a:buChar char="–"/>
              <a:defRPr sz="2000">
                <a:solidFill>
                  <a:schemeClr val="tx1"/>
                </a:solidFill>
                <a:latin typeface="Arial" charset="0"/>
              </a:defRPr>
            </a:lvl4pPr>
            <a:lvl5pPr marL="2057400" indent="-228600" defTabSz="877888" eaLnBrk="0" hangingPunct="0">
              <a:spcBef>
                <a:spcPct val="20000"/>
              </a:spcBef>
              <a:buFont typeface="Arial" charset="0"/>
              <a:buChar char="»"/>
              <a:defRPr sz="2000">
                <a:solidFill>
                  <a:schemeClr val="tx1"/>
                </a:solidFill>
                <a:latin typeface="Arial" charset="0"/>
              </a:defRPr>
            </a:lvl5pPr>
            <a:lvl6pPr marL="2514600" indent="-228600" defTabSz="877888"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877888"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877888"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877888"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None/>
            </a:pPr>
            <a:r>
              <a:rPr lang="de-CH" altLang="de-DE" b="1" dirty="0">
                <a:solidFill>
                  <a:prstClr val="white"/>
                </a:solidFill>
                <a:latin typeface="Tahoma" panose="020B0604030504040204" pitchFamily="34" charset="0"/>
                <a:ea typeface="Tahoma" panose="020B0604030504040204" pitchFamily="34" charset="0"/>
                <a:cs typeface="Tahoma" panose="020B0604030504040204" pitchFamily="34" charset="0"/>
              </a:rPr>
              <a:t>3 Erhalt von Gebäuden</a:t>
            </a:r>
            <a:endParaRPr lang="de-CH" altLang="de-DE"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07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p:cNvSpPr>
          <p:nvPr/>
        </p:nvSpPr>
        <p:spPr bwMode="auto">
          <a:xfrm>
            <a:off x="695401" y="115889"/>
            <a:ext cx="10801200" cy="720725"/>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877888" eaLnBrk="0" hangingPunct="0">
              <a:spcBef>
                <a:spcPct val="20000"/>
              </a:spcBef>
              <a:buFont typeface="Arial" charset="0"/>
              <a:buChar char="•"/>
              <a:defRPr sz="3200">
                <a:solidFill>
                  <a:schemeClr val="tx1"/>
                </a:solidFill>
                <a:latin typeface="Arial" charset="0"/>
              </a:defRPr>
            </a:lvl1pPr>
            <a:lvl2pPr marL="742950" indent="-285750" defTabSz="877888" eaLnBrk="0" hangingPunct="0">
              <a:spcBef>
                <a:spcPct val="20000"/>
              </a:spcBef>
              <a:buFont typeface="Arial" charset="0"/>
              <a:buChar char="–"/>
              <a:defRPr sz="2800">
                <a:solidFill>
                  <a:schemeClr val="tx1"/>
                </a:solidFill>
                <a:latin typeface="Arial" charset="0"/>
              </a:defRPr>
            </a:lvl2pPr>
            <a:lvl3pPr marL="1143000" indent="-228600" defTabSz="877888" eaLnBrk="0" hangingPunct="0">
              <a:spcBef>
                <a:spcPct val="20000"/>
              </a:spcBef>
              <a:buFont typeface="Arial" charset="0"/>
              <a:buChar char="•"/>
              <a:defRPr sz="2400">
                <a:solidFill>
                  <a:schemeClr val="tx1"/>
                </a:solidFill>
                <a:latin typeface="Arial" charset="0"/>
              </a:defRPr>
            </a:lvl3pPr>
            <a:lvl4pPr marL="1600200" indent="-228600" defTabSz="877888" eaLnBrk="0" hangingPunct="0">
              <a:spcBef>
                <a:spcPct val="20000"/>
              </a:spcBef>
              <a:buFont typeface="Arial" charset="0"/>
              <a:buChar char="–"/>
              <a:defRPr sz="2000">
                <a:solidFill>
                  <a:schemeClr val="tx1"/>
                </a:solidFill>
                <a:latin typeface="Arial" charset="0"/>
              </a:defRPr>
            </a:lvl4pPr>
            <a:lvl5pPr marL="2057400" indent="-228600" defTabSz="877888" eaLnBrk="0" hangingPunct="0">
              <a:spcBef>
                <a:spcPct val="20000"/>
              </a:spcBef>
              <a:buFont typeface="Arial" charset="0"/>
              <a:buChar char="»"/>
              <a:defRPr sz="2000">
                <a:solidFill>
                  <a:schemeClr val="tx1"/>
                </a:solidFill>
                <a:latin typeface="Arial" charset="0"/>
              </a:defRPr>
            </a:lvl5pPr>
            <a:lvl6pPr marL="2514600" indent="-228600" defTabSz="877888"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877888"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877888"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877888"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None/>
            </a:pPr>
            <a:r>
              <a:rPr lang="de-CH" altLang="de-DE" b="1" dirty="0">
                <a:solidFill>
                  <a:prstClr val="white"/>
                </a:solidFill>
                <a:latin typeface="Tahoma" panose="020B0604030504040204" pitchFamily="34" charset="0"/>
                <a:ea typeface="Tahoma" panose="020B0604030504040204" pitchFamily="34" charset="0"/>
                <a:cs typeface="Tahoma" panose="020B0604030504040204" pitchFamily="34" charset="0"/>
              </a:rPr>
              <a:t>3 Erhalt von Gebäuden</a:t>
            </a:r>
            <a:endParaRPr lang="de-CH" altLang="de-DE"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Inhaltsplatzhalter 2">
            <a:extLst>
              <a:ext uri="{FF2B5EF4-FFF2-40B4-BE49-F238E27FC236}">
                <a16:creationId xmlns:a16="http://schemas.microsoft.com/office/drawing/2014/main" id="{1F9F68A0-F5F9-7CA0-66C5-CC7329ECEB4F}"/>
              </a:ext>
            </a:extLst>
          </p:cNvPr>
          <p:cNvSpPr txBox="1">
            <a:spLocks/>
          </p:cNvSpPr>
          <p:nvPr/>
        </p:nvSpPr>
        <p:spPr>
          <a:xfrm>
            <a:off x="767159" y="1133128"/>
            <a:ext cx="9649321" cy="3448000"/>
          </a:xfrm>
          <a:prstGeom prst="rect">
            <a:avLst/>
          </a:prstGeom>
        </p:spPr>
        <p:txBody>
          <a:bodyPr vert="horz" lIns="91440" tIns="45720" rIns="91440" bIns="45720" rtlCol="0">
            <a:noAutofit/>
          </a:bodyPr>
          <a:lstStyle>
            <a:lvl1pPr marL="538163" indent="-273600" algn="l" defTabSz="914400" rtl="0" eaLnBrk="1" latinLnBrk="0" hangingPunct="1">
              <a:spcBef>
                <a:spcPts val="600"/>
              </a:spcBef>
              <a:spcAft>
                <a:spcPts val="800"/>
              </a:spcAft>
              <a:buClr>
                <a:schemeClr val="accent1"/>
              </a:buClr>
              <a:buSzPct val="94000"/>
              <a:buFont typeface="Wingdings" pitchFamily="2" charset="2"/>
              <a:buChar char="n"/>
              <a:tabLst/>
              <a:defRPr sz="1700" b="1" kern="1200">
                <a:solidFill>
                  <a:schemeClr val="tx1"/>
                </a:solidFill>
                <a:latin typeface="+mn-lt"/>
                <a:ea typeface="+mn-ea"/>
                <a:cs typeface="+mn-cs"/>
              </a:defRPr>
            </a:lvl1pPr>
            <a:lvl2pPr marL="803275" indent="-273600" algn="l" defTabSz="914400" rtl="0" eaLnBrk="1" latinLnBrk="0" hangingPunct="1">
              <a:spcBef>
                <a:spcPts val="0"/>
              </a:spcBef>
              <a:spcAft>
                <a:spcPts val="600"/>
              </a:spcAft>
              <a:buClr>
                <a:schemeClr val="bg2"/>
              </a:buClr>
              <a:buSzPct val="94000"/>
              <a:buFont typeface="Wingdings" pitchFamily="2" charset="2"/>
              <a:buChar char="n"/>
              <a:tabLst/>
              <a:defRPr sz="1700" kern="1200">
                <a:solidFill>
                  <a:schemeClr val="tx1"/>
                </a:solidFill>
                <a:latin typeface="+mn-lt"/>
                <a:ea typeface="+mn-ea"/>
                <a:cs typeface="+mn-cs"/>
              </a:defRPr>
            </a:lvl2pPr>
            <a:lvl3pPr marL="1074738" indent="-273600" algn="l" defTabSz="914400" rtl="0" eaLnBrk="1" latinLnBrk="0" hangingPunct="1">
              <a:spcBef>
                <a:spcPts val="0"/>
              </a:spcBef>
              <a:spcAft>
                <a:spcPts val="400"/>
              </a:spcAft>
              <a:buClr>
                <a:schemeClr val="bg2"/>
              </a:buClr>
              <a:buSzPct val="80000"/>
              <a:buFont typeface="Wingdings" pitchFamily="2" charset="2"/>
              <a:buChar char="n"/>
              <a:tabLst/>
              <a:defRPr sz="1500" kern="1200">
                <a:solidFill>
                  <a:schemeClr val="tx1"/>
                </a:solidFill>
                <a:latin typeface="+mn-lt"/>
                <a:ea typeface="+mn-ea"/>
                <a:cs typeface="+mn-cs"/>
              </a:defRPr>
            </a:lvl3pPr>
            <a:lvl4pPr marL="1341438" indent="-273600" algn="l" defTabSz="914400" rtl="0" eaLnBrk="1" latinLnBrk="0" hangingPunct="1">
              <a:spcBef>
                <a:spcPts val="0"/>
              </a:spcBef>
              <a:spcAft>
                <a:spcPts val="400"/>
              </a:spcAft>
              <a:buClr>
                <a:schemeClr val="bg2"/>
              </a:buClr>
              <a:buSzPct val="80000"/>
              <a:buFont typeface="Wingdings" pitchFamily="2" charset="2"/>
              <a:buChar char="n"/>
              <a:defRPr sz="1500" kern="1200">
                <a:solidFill>
                  <a:schemeClr val="tx1"/>
                </a:solidFill>
                <a:latin typeface="+mn-lt"/>
                <a:ea typeface="+mn-ea"/>
                <a:cs typeface="+mn-cs"/>
              </a:defRPr>
            </a:lvl4pPr>
            <a:lvl5pPr marL="1616075" indent="-274638" algn="l" defTabSz="914400" rtl="0" eaLnBrk="1" latinLnBrk="0" hangingPunct="1">
              <a:spcBef>
                <a:spcPts val="0"/>
              </a:spcBef>
              <a:spcAft>
                <a:spcPts val="400"/>
              </a:spcAft>
              <a:buClr>
                <a:schemeClr val="bg2"/>
              </a:buClr>
              <a:buSzPct val="80000"/>
              <a:buFont typeface="Wingdings" pitchFamily="2" charset="2"/>
              <a:buChar char="n"/>
              <a:defRPr lang="de-CH" sz="1500" kern="1200">
                <a:solidFill>
                  <a:schemeClr val="tx1"/>
                </a:solidFill>
                <a:latin typeface="+mn-lt"/>
                <a:ea typeface="+mn-ea"/>
                <a:cs typeface="+mn-cs"/>
              </a:defRPr>
            </a:lvl5pPr>
            <a:lvl6pPr marL="1341437" indent="0" algn="l" defTabSz="914400" rtl="0" eaLnBrk="1" latinLnBrk="0" hangingPunct="1">
              <a:spcBef>
                <a:spcPct val="20000"/>
              </a:spcBef>
              <a:buClr>
                <a:schemeClr val="bg2"/>
              </a:buClr>
              <a:buFont typeface="Wingdings" pitchFamily="2" charset="2"/>
              <a:buNone/>
              <a:defRPr sz="15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2000" dirty="0"/>
              <a:t>Entscheid Regierungsrat 07. Dezember 2021: </a:t>
            </a:r>
            <a:r>
              <a:rPr lang="de-CH" sz="2000" b="0" dirty="0"/>
              <a:t/>
            </a:r>
            <a:br>
              <a:rPr lang="de-CH" sz="2000" b="0" dirty="0"/>
            </a:br>
            <a:r>
              <a:rPr lang="de-CH" sz="2000" b="0" dirty="0"/>
              <a:t>Nicht-Aufnahme aller vier Objekte ins kantonale Schutzinventar (KSI)</a:t>
            </a:r>
            <a:br>
              <a:rPr lang="de-CH" sz="2000" b="0" dirty="0"/>
            </a:br>
            <a:endParaRPr lang="de-CH" sz="2000" b="0" dirty="0"/>
          </a:p>
          <a:p>
            <a:r>
              <a:rPr lang="de-CH" sz="2000" dirty="0"/>
              <a:t>16. Mai 2022 Abbruchvorentscheid-Gesuche gutgeheissen:</a:t>
            </a:r>
            <a:r>
              <a:rPr lang="de-CH" sz="2000" b="0" dirty="0"/>
              <a:t/>
            </a:r>
            <a:br>
              <a:rPr lang="de-CH" sz="2000" b="0" dirty="0"/>
            </a:br>
            <a:r>
              <a:rPr lang="de-CH" sz="2000" b="0" dirty="0"/>
              <a:t>Gemeinderat sieht keinen Grund auf Entscheid von 2020 zurückzukommen.</a:t>
            </a:r>
            <a:br>
              <a:rPr lang="de-CH" sz="2000" b="0" dirty="0"/>
            </a:br>
            <a:endParaRPr lang="de-CH" sz="2000" b="0" dirty="0"/>
          </a:p>
          <a:p>
            <a:endParaRPr lang="de-CH" sz="2000" b="0" dirty="0" err="1"/>
          </a:p>
        </p:txBody>
      </p:sp>
    </p:spTree>
    <p:extLst>
      <p:ext uri="{BB962C8B-B14F-4D97-AF65-F5344CB8AC3E}">
        <p14:creationId xmlns:p14="http://schemas.microsoft.com/office/powerpoint/2010/main" val="85784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9D1442A-8167-DD10-E4DB-EF11AC964983}"/>
              </a:ext>
            </a:extLst>
          </p:cNvPr>
          <p:cNvPicPr>
            <a:picLocks noChangeAspect="1"/>
          </p:cNvPicPr>
          <p:nvPr/>
        </p:nvPicPr>
        <p:blipFill rotWithShape="1">
          <a:blip r:embed="rId3" cstate="print">
            <a:alphaModFix amt="60000"/>
            <a:extLst>
              <a:ext uri="{28A0092B-C50C-407E-A947-70E740481C1C}">
                <a14:useLocalDpi xmlns:a14="http://schemas.microsoft.com/office/drawing/2010/main" val="0"/>
              </a:ext>
            </a:extLst>
          </a:blip>
          <a:srcRect t="29130" b="8259"/>
          <a:stretch/>
        </p:blipFill>
        <p:spPr>
          <a:xfrm>
            <a:off x="695400" y="476672"/>
            <a:ext cx="10801200" cy="5400599"/>
          </a:xfrm>
          <a:prstGeom prst="rect">
            <a:avLst/>
          </a:prstGeom>
        </p:spPr>
      </p:pic>
      <p:sp>
        <p:nvSpPr>
          <p:cNvPr id="5" name="Rechteck 4">
            <a:extLst>
              <a:ext uri="{FF2B5EF4-FFF2-40B4-BE49-F238E27FC236}">
                <a16:creationId xmlns:a16="http://schemas.microsoft.com/office/drawing/2014/main" id="{81DBC52E-CCC1-46B9-1917-494DEBDD740F}"/>
              </a:ext>
            </a:extLst>
          </p:cNvPr>
          <p:cNvSpPr/>
          <p:nvPr/>
        </p:nvSpPr>
        <p:spPr>
          <a:xfrm>
            <a:off x="0" y="2276872"/>
            <a:ext cx="12192000" cy="1384995"/>
          </a:xfrm>
          <a:prstGeom prst="rect">
            <a:avLst/>
          </a:prstGeom>
        </p:spPr>
        <p:txBody>
          <a:bodyPr wrap="square">
            <a:spAutoFit/>
          </a:bodyPr>
          <a:lstStyle/>
          <a:p>
            <a:pPr marL="264563" algn="ctr" fontAlgn="auto">
              <a:buClr>
                <a:srgbClr val="0065A3"/>
              </a:buClr>
              <a:defRPr/>
            </a:pPr>
            <a:r>
              <a:rPr lang="de-CH" sz="2800" b="1" dirty="0">
                <a:highlight>
                  <a:srgbClr val="F8F8F8"/>
                </a:highlight>
                <a:latin typeface="Tahoma" panose="020B0604030504040204" pitchFamily="34" charset="0"/>
                <a:ea typeface="Tahoma" panose="020B0604030504040204" pitchFamily="34" charset="0"/>
                <a:cs typeface="Tahoma" panose="020B0604030504040204" pitchFamily="34" charset="0"/>
              </a:rPr>
              <a:t>4. Aktualisierung Zukunftsbild</a:t>
            </a:r>
            <a:br>
              <a:rPr lang="de-CH" sz="2800" b="1" dirty="0">
                <a:highlight>
                  <a:srgbClr val="F8F8F8"/>
                </a:highlight>
                <a:latin typeface="Tahoma" panose="020B0604030504040204" pitchFamily="34" charset="0"/>
                <a:ea typeface="Tahoma" panose="020B0604030504040204" pitchFamily="34" charset="0"/>
                <a:cs typeface="Tahoma" panose="020B0604030504040204" pitchFamily="34" charset="0"/>
              </a:rPr>
            </a:br>
            <a:r>
              <a:rPr lang="de-CH" sz="2800" dirty="0">
                <a:highlight>
                  <a:srgbClr val="F8F8F8"/>
                </a:highlight>
                <a:latin typeface="Tahoma" panose="020B0604030504040204" pitchFamily="34" charset="0"/>
                <a:ea typeface="Tahoma" panose="020B0604030504040204" pitchFamily="34" charset="0"/>
                <a:cs typeface="Tahoma" panose="020B0604030504040204" pitchFamily="34" charset="0"/>
              </a:rPr>
              <a:t>Andreas Schneider, Standortentwickler</a:t>
            </a:r>
          </a:p>
          <a:p>
            <a:pPr marL="264563" indent="0" algn="ctr" fontAlgn="auto">
              <a:buClr>
                <a:srgbClr val="0065A3"/>
              </a:buClr>
              <a:buNone/>
              <a:defRPr/>
            </a:pPr>
            <a:endParaRPr lang="de-CH" sz="2800" dirty="0">
              <a:highlight>
                <a:srgbClr val="F8F8F8"/>
              </a:highlight>
              <a:latin typeface="Arial"/>
            </a:endParaRPr>
          </a:p>
        </p:txBody>
      </p:sp>
    </p:spTree>
    <p:extLst>
      <p:ext uri="{BB962C8B-B14F-4D97-AF65-F5344CB8AC3E}">
        <p14:creationId xmlns:p14="http://schemas.microsoft.com/office/powerpoint/2010/main" val="157675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p:cNvSpPr>
          <p:nvPr/>
        </p:nvSpPr>
        <p:spPr bwMode="auto">
          <a:xfrm>
            <a:off x="695401" y="115889"/>
            <a:ext cx="10801200" cy="720725"/>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877888" eaLnBrk="0" hangingPunct="0">
              <a:spcBef>
                <a:spcPct val="20000"/>
              </a:spcBef>
              <a:buFont typeface="Arial" charset="0"/>
              <a:buChar char="•"/>
              <a:defRPr sz="3200">
                <a:solidFill>
                  <a:schemeClr val="tx1"/>
                </a:solidFill>
                <a:latin typeface="Arial" charset="0"/>
              </a:defRPr>
            </a:lvl1pPr>
            <a:lvl2pPr marL="742950" indent="-285750" defTabSz="877888" eaLnBrk="0" hangingPunct="0">
              <a:spcBef>
                <a:spcPct val="20000"/>
              </a:spcBef>
              <a:buFont typeface="Arial" charset="0"/>
              <a:buChar char="–"/>
              <a:defRPr sz="2800">
                <a:solidFill>
                  <a:schemeClr val="tx1"/>
                </a:solidFill>
                <a:latin typeface="Arial" charset="0"/>
              </a:defRPr>
            </a:lvl2pPr>
            <a:lvl3pPr marL="1143000" indent="-228600" defTabSz="877888" eaLnBrk="0" hangingPunct="0">
              <a:spcBef>
                <a:spcPct val="20000"/>
              </a:spcBef>
              <a:buFont typeface="Arial" charset="0"/>
              <a:buChar char="•"/>
              <a:defRPr sz="2400">
                <a:solidFill>
                  <a:schemeClr val="tx1"/>
                </a:solidFill>
                <a:latin typeface="Arial" charset="0"/>
              </a:defRPr>
            </a:lvl3pPr>
            <a:lvl4pPr marL="1600200" indent="-228600" defTabSz="877888" eaLnBrk="0" hangingPunct="0">
              <a:spcBef>
                <a:spcPct val="20000"/>
              </a:spcBef>
              <a:buFont typeface="Arial" charset="0"/>
              <a:buChar char="–"/>
              <a:defRPr sz="2000">
                <a:solidFill>
                  <a:schemeClr val="tx1"/>
                </a:solidFill>
                <a:latin typeface="Arial" charset="0"/>
              </a:defRPr>
            </a:lvl4pPr>
            <a:lvl5pPr marL="2057400" indent="-228600" defTabSz="877888" eaLnBrk="0" hangingPunct="0">
              <a:spcBef>
                <a:spcPct val="20000"/>
              </a:spcBef>
              <a:buFont typeface="Arial" charset="0"/>
              <a:buChar char="»"/>
              <a:defRPr sz="2000">
                <a:solidFill>
                  <a:schemeClr val="tx1"/>
                </a:solidFill>
                <a:latin typeface="Arial" charset="0"/>
              </a:defRPr>
            </a:lvl5pPr>
            <a:lvl6pPr marL="2514600" indent="-228600" defTabSz="877888"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877888"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877888"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877888"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None/>
            </a:pPr>
            <a:r>
              <a:rPr lang="de-CH" altLang="de-DE" b="1" dirty="0">
                <a:solidFill>
                  <a:prstClr val="white"/>
                </a:solidFill>
                <a:latin typeface="Tahoma" panose="020B0604030504040204" pitchFamily="34" charset="0"/>
                <a:ea typeface="Tahoma" panose="020B0604030504040204" pitchFamily="34" charset="0"/>
                <a:cs typeface="Tahoma" panose="020B0604030504040204" pitchFamily="34" charset="0"/>
              </a:rPr>
              <a:t>4 Aktualisierung Zukunftsbild</a:t>
            </a:r>
            <a:endParaRPr lang="de-CH" altLang="de-DE"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Grafik 4" descr="Ein Bild, das Karte enthält.&#10;&#10;Automatisch generierte Beschreibung">
            <a:extLst>
              <a:ext uri="{FF2B5EF4-FFF2-40B4-BE49-F238E27FC236}">
                <a16:creationId xmlns:a16="http://schemas.microsoft.com/office/drawing/2014/main" id="{2B440621-1AF8-D30D-685E-5479B79D40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96" t="17550" r="14988" b="15154"/>
          <a:stretch/>
        </p:blipFill>
        <p:spPr>
          <a:xfrm>
            <a:off x="1115125" y="3664614"/>
            <a:ext cx="2978168" cy="2340000"/>
          </a:xfrm>
          <a:prstGeom prst="rect">
            <a:avLst/>
          </a:prstGeom>
        </p:spPr>
      </p:pic>
      <p:sp>
        <p:nvSpPr>
          <p:cNvPr id="7" name="Inhaltsplatzhalter 2">
            <a:extLst>
              <a:ext uri="{FF2B5EF4-FFF2-40B4-BE49-F238E27FC236}">
                <a16:creationId xmlns:a16="http://schemas.microsoft.com/office/drawing/2014/main" id="{C4897155-7A4E-47D9-687A-BA3017A5B657}"/>
              </a:ext>
            </a:extLst>
          </p:cNvPr>
          <p:cNvSpPr txBox="1">
            <a:spLocks/>
          </p:cNvSpPr>
          <p:nvPr/>
        </p:nvSpPr>
        <p:spPr>
          <a:xfrm>
            <a:off x="4727848" y="1165200"/>
            <a:ext cx="4464024" cy="4744144"/>
          </a:xfrm>
          <a:prstGeom prst="rect">
            <a:avLst/>
          </a:prstGeom>
        </p:spPr>
        <p:txBody>
          <a:bodyPr vert="horz" lIns="91440" tIns="45720" rIns="91440" bIns="45720" rtlCol="0">
            <a:noAutofit/>
          </a:bodyPr>
          <a:lstStyle>
            <a:lvl1pPr marL="538163" indent="-273600" algn="l" defTabSz="914400" rtl="0" eaLnBrk="1" latinLnBrk="0" hangingPunct="1">
              <a:spcBef>
                <a:spcPts val="600"/>
              </a:spcBef>
              <a:spcAft>
                <a:spcPts val="800"/>
              </a:spcAft>
              <a:buClr>
                <a:schemeClr val="accent1"/>
              </a:buClr>
              <a:buSzPct val="94000"/>
              <a:buFont typeface="Wingdings" pitchFamily="2" charset="2"/>
              <a:buChar char="n"/>
              <a:tabLst/>
              <a:defRPr sz="1700" b="1" kern="1200">
                <a:solidFill>
                  <a:schemeClr val="tx1"/>
                </a:solidFill>
                <a:latin typeface="+mn-lt"/>
                <a:ea typeface="+mn-ea"/>
                <a:cs typeface="+mn-cs"/>
              </a:defRPr>
            </a:lvl1pPr>
            <a:lvl2pPr marL="803275" indent="-273600" algn="l" defTabSz="914400" rtl="0" eaLnBrk="1" latinLnBrk="0" hangingPunct="1">
              <a:spcBef>
                <a:spcPts val="0"/>
              </a:spcBef>
              <a:spcAft>
                <a:spcPts val="600"/>
              </a:spcAft>
              <a:buClr>
                <a:schemeClr val="bg2"/>
              </a:buClr>
              <a:buSzPct val="94000"/>
              <a:buFont typeface="Wingdings" pitchFamily="2" charset="2"/>
              <a:buChar char="n"/>
              <a:tabLst/>
              <a:defRPr sz="1700" kern="1200">
                <a:solidFill>
                  <a:schemeClr val="tx1"/>
                </a:solidFill>
                <a:latin typeface="+mn-lt"/>
                <a:ea typeface="+mn-ea"/>
                <a:cs typeface="+mn-cs"/>
              </a:defRPr>
            </a:lvl2pPr>
            <a:lvl3pPr marL="1074738" indent="-273600" algn="l" defTabSz="914400" rtl="0" eaLnBrk="1" latinLnBrk="0" hangingPunct="1">
              <a:spcBef>
                <a:spcPts val="0"/>
              </a:spcBef>
              <a:spcAft>
                <a:spcPts val="400"/>
              </a:spcAft>
              <a:buClr>
                <a:schemeClr val="bg2"/>
              </a:buClr>
              <a:buSzPct val="80000"/>
              <a:buFont typeface="Wingdings" pitchFamily="2" charset="2"/>
              <a:buChar char="n"/>
              <a:tabLst/>
              <a:defRPr sz="1500" kern="1200">
                <a:solidFill>
                  <a:schemeClr val="tx1"/>
                </a:solidFill>
                <a:latin typeface="+mn-lt"/>
                <a:ea typeface="+mn-ea"/>
                <a:cs typeface="+mn-cs"/>
              </a:defRPr>
            </a:lvl3pPr>
            <a:lvl4pPr marL="1341438" indent="-273600" algn="l" defTabSz="914400" rtl="0" eaLnBrk="1" latinLnBrk="0" hangingPunct="1">
              <a:spcBef>
                <a:spcPts val="0"/>
              </a:spcBef>
              <a:spcAft>
                <a:spcPts val="400"/>
              </a:spcAft>
              <a:buClr>
                <a:schemeClr val="bg2"/>
              </a:buClr>
              <a:buSzPct val="80000"/>
              <a:buFont typeface="Wingdings" pitchFamily="2" charset="2"/>
              <a:buChar char="n"/>
              <a:defRPr sz="1500" kern="1200">
                <a:solidFill>
                  <a:schemeClr val="tx1"/>
                </a:solidFill>
                <a:latin typeface="+mn-lt"/>
                <a:ea typeface="+mn-ea"/>
                <a:cs typeface="+mn-cs"/>
              </a:defRPr>
            </a:lvl4pPr>
            <a:lvl5pPr marL="1616075" indent="-274638" algn="l" defTabSz="914400" rtl="0" eaLnBrk="1" latinLnBrk="0" hangingPunct="1">
              <a:spcBef>
                <a:spcPts val="0"/>
              </a:spcBef>
              <a:spcAft>
                <a:spcPts val="400"/>
              </a:spcAft>
              <a:buClr>
                <a:schemeClr val="bg2"/>
              </a:buClr>
              <a:buSzPct val="80000"/>
              <a:buFont typeface="Wingdings" pitchFamily="2" charset="2"/>
              <a:buChar char="n"/>
              <a:defRPr lang="de-CH" sz="1500" kern="1200">
                <a:solidFill>
                  <a:schemeClr val="tx1"/>
                </a:solidFill>
                <a:latin typeface="+mn-lt"/>
                <a:ea typeface="+mn-ea"/>
                <a:cs typeface="+mn-cs"/>
              </a:defRPr>
            </a:lvl5pPr>
            <a:lvl6pPr marL="1341437" indent="0" algn="l" defTabSz="914400" rtl="0" eaLnBrk="1" latinLnBrk="0" hangingPunct="1">
              <a:spcBef>
                <a:spcPct val="20000"/>
              </a:spcBef>
              <a:buClr>
                <a:schemeClr val="bg2"/>
              </a:buClr>
              <a:buFont typeface="Wingdings" pitchFamily="2" charset="2"/>
              <a:buNone/>
              <a:defRPr sz="15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4563" indent="0">
              <a:buNone/>
            </a:pPr>
            <a:r>
              <a:rPr lang="de-CH" sz="2000" b="0" dirty="0"/>
              <a:t>zeigt die langfristige </a:t>
            </a:r>
            <a:br>
              <a:rPr lang="de-CH" sz="2000" b="0" dirty="0"/>
            </a:br>
            <a:r>
              <a:rPr lang="de-CH" sz="2000" b="0" dirty="0"/>
              <a:t>Entwicklungsperspektive </a:t>
            </a:r>
            <a:br>
              <a:rPr lang="de-CH" sz="2000" b="0" dirty="0"/>
            </a:br>
            <a:r>
              <a:rPr lang="de-CH" sz="2000" b="0" dirty="0"/>
              <a:t>über 2050 hinaus</a:t>
            </a:r>
            <a:br>
              <a:rPr lang="de-CH" sz="2000" b="0" dirty="0"/>
            </a:br>
            <a:r>
              <a:rPr lang="de-CH" sz="2000" b="0" dirty="0"/>
              <a:t/>
            </a:r>
            <a:br>
              <a:rPr lang="de-CH" sz="2000" b="0" dirty="0"/>
            </a:br>
            <a:r>
              <a:rPr lang="de-CH" sz="2000" dirty="0"/>
              <a:t>Aktualisierungen: </a:t>
            </a:r>
          </a:p>
          <a:p>
            <a:r>
              <a:rPr lang="de-CH" sz="2000" b="0" dirty="0"/>
              <a:t>Perimeter Bahnhof Süd </a:t>
            </a:r>
          </a:p>
          <a:p>
            <a:r>
              <a:rPr lang="de-CH" sz="2000" b="0" dirty="0"/>
              <a:t>Etappierung geklärt</a:t>
            </a:r>
          </a:p>
          <a:p>
            <a:r>
              <a:rPr lang="de-CH" sz="2000" b="0" dirty="0"/>
              <a:t>Vorgaben Bebauungsstruktur verdeutlicht</a:t>
            </a:r>
          </a:p>
          <a:p>
            <a:r>
              <a:rPr lang="de-CH" sz="2000" b="0" dirty="0"/>
              <a:t>Hochhäuser reduziert ca. 40m </a:t>
            </a:r>
          </a:p>
          <a:p>
            <a:r>
              <a:rPr lang="de-CH" sz="2000" b="0" dirty="0"/>
              <a:t>Qualitätssicherung verstärkt</a:t>
            </a:r>
          </a:p>
          <a:p>
            <a:r>
              <a:rPr lang="de-CH" sz="2000" b="0" dirty="0"/>
              <a:t>Umgang mit Klimawandel</a:t>
            </a:r>
          </a:p>
        </p:txBody>
      </p:sp>
      <p:pic>
        <p:nvPicPr>
          <p:cNvPr id="8" name="Grafik 7" descr="Ein Bild, das Karte enthält.&#10;&#10;Automatisch generierte Beschreibung">
            <a:extLst>
              <a:ext uri="{FF2B5EF4-FFF2-40B4-BE49-F238E27FC236}">
                <a16:creationId xmlns:a16="http://schemas.microsoft.com/office/drawing/2014/main" id="{13825833-29A7-1780-5D18-54A0E04A51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996" y="1165200"/>
            <a:ext cx="2965296" cy="2340000"/>
          </a:xfrm>
          <a:prstGeom prst="rect">
            <a:avLst/>
          </a:prstGeom>
        </p:spPr>
      </p:pic>
    </p:spTree>
    <p:extLst>
      <p:ext uri="{BB962C8B-B14F-4D97-AF65-F5344CB8AC3E}">
        <p14:creationId xmlns:p14="http://schemas.microsoft.com/office/powerpoint/2010/main" val="3507175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p:cNvSpPr>
          <p:nvPr/>
        </p:nvSpPr>
        <p:spPr bwMode="auto">
          <a:xfrm>
            <a:off x="695401" y="115889"/>
            <a:ext cx="10801200" cy="720725"/>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877888" eaLnBrk="0" hangingPunct="0">
              <a:spcBef>
                <a:spcPct val="20000"/>
              </a:spcBef>
              <a:buFont typeface="Arial" charset="0"/>
              <a:buChar char="•"/>
              <a:defRPr sz="3200">
                <a:solidFill>
                  <a:schemeClr val="tx1"/>
                </a:solidFill>
                <a:latin typeface="Arial" charset="0"/>
              </a:defRPr>
            </a:lvl1pPr>
            <a:lvl2pPr marL="742950" indent="-285750" defTabSz="877888" eaLnBrk="0" hangingPunct="0">
              <a:spcBef>
                <a:spcPct val="20000"/>
              </a:spcBef>
              <a:buFont typeface="Arial" charset="0"/>
              <a:buChar char="–"/>
              <a:defRPr sz="2800">
                <a:solidFill>
                  <a:schemeClr val="tx1"/>
                </a:solidFill>
                <a:latin typeface="Arial" charset="0"/>
              </a:defRPr>
            </a:lvl2pPr>
            <a:lvl3pPr marL="1143000" indent="-228600" defTabSz="877888" eaLnBrk="0" hangingPunct="0">
              <a:spcBef>
                <a:spcPct val="20000"/>
              </a:spcBef>
              <a:buFont typeface="Arial" charset="0"/>
              <a:buChar char="•"/>
              <a:defRPr sz="2400">
                <a:solidFill>
                  <a:schemeClr val="tx1"/>
                </a:solidFill>
                <a:latin typeface="Arial" charset="0"/>
              </a:defRPr>
            </a:lvl3pPr>
            <a:lvl4pPr marL="1600200" indent="-228600" defTabSz="877888" eaLnBrk="0" hangingPunct="0">
              <a:spcBef>
                <a:spcPct val="20000"/>
              </a:spcBef>
              <a:buFont typeface="Arial" charset="0"/>
              <a:buChar char="–"/>
              <a:defRPr sz="2000">
                <a:solidFill>
                  <a:schemeClr val="tx1"/>
                </a:solidFill>
                <a:latin typeface="Arial" charset="0"/>
              </a:defRPr>
            </a:lvl4pPr>
            <a:lvl5pPr marL="2057400" indent="-228600" defTabSz="877888" eaLnBrk="0" hangingPunct="0">
              <a:spcBef>
                <a:spcPct val="20000"/>
              </a:spcBef>
              <a:buFont typeface="Arial" charset="0"/>
              <a:buChar char="»"/>
              <a:defRPr sz="2000">
                <a:solidFill>
                  <a:schemeClr val="tx1"/>
                </a:solidFill>
                <a:latin typeface="Arial" charset="0"/>
              </a:defRPr>
            </a:lvl5pPr>
            <a:lvl6pPr marL="2514600" indent="-228600" defTabSz="877888"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877888"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877888"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877888"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None/>
            </a:pPr>
            <a:r>
              <a:rPr lang="de-CH" altLang="de-DE" b="1" dirty="0">
                <a:solidFill>
                  <a:prstClr val="white"/>
                </a:solidFill>
                <a:latin typeface="Tahoma" panose="020B0604030504040204" pitchFamily="34" charset="0"/>
                <a:ea typeface="Tahoma" panose="020B0604030504040204" pitchFamily="34" charset="0"/>
                <a:cs typeface="Tahoma" panose="020B0604030504040204" pitchFamily="34" charset="0"/>
              </a:rPr>
              <a:t>4 Aktualisierung Zukunftsbild</a:t>
            </a:r>
            <a:endParaRPr lang="de-CH" altLang="de-DE"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fik 14" descr="Ein Bild, das Karte enthält.&#10;&#10;Automatisch generierte Beschreibung">
            <a:extLst>
              <a:ext uri="{FF2B5EF4-FFF2-40B4-BE49-F238E27FC236}">
                <a16:creationId xmlns:a16="http://schemas.microsoft.com/office/drawing/2014/main" id="{3AFAB8E9-B219-4C69-7DEB-E1B8C8A39FDC}"/>
              </a:ext>
            </a:extLst>
          </p:cNvPr>
          <p:cNvPicPr>
            <a:picLocks noChangeAspect="1"/>
          </p:cNvPicPr>
          <p:nvPr/>
        </p:nvPicPr>
        <p:blipFill rotWithShape="1">
          <a:blip r:embed="rId3">
            <a:extLst>
              <a:ext uri="{28A0092B-C50C-407E-A947-70E740481C1C}">
                <a14:useLocalDpi xmlns:a14="http://schemas.microsoft.com/office/drawing/2010/main" val="0"/>
              </a:ext>
            </a:extLst>
          </a:blip>
          <a:srcRect l="13543" t="17550" r="9840" b="15154"/>
          <a:stretch/>
        </p:blipFill>
        <p:spPr>
          <a:xfrm>
            <a:off x="983432" y="908720"/>
            <a:ext cx="8208963" cy="5414400"/>
          </a:xfrm>
          <a:prstGeom prst="rect">
            <a:avLst/>
          </a:prstGeom>
        </p:spPr>
      </p:pic>
      <p:sp>
        <p:nvSpPr>
          <p:cNvPr id="16" name="Oval 15">
            <a:extLst>
              <a:ext uri="{FF2B5EF4-FFF2-40B4-BE49-F238E27FC236}">
                <a16:creationId xmlns:a16="http://schemas.microsoft.com/office/drawing/2014/main" id="{2DF8087F-DFB5-5203-C98D-76A1F6AA2D60}"/>
              </a:ext>
            </a:extLst>
          </p:cNvPr>
          <p:cNvSpPr/>
          <p:nvPr/>
        </p:nvSpPr>
        <p:spPr>
          <a:xfrm>
            <a:off x="3683912" y="2448134"/>
            <a:ext cx="557531" cy="5575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Oval 16">
            <a:extLst>
              <a:ext uri="{FF2B5EF4-FFF2-40B4-BE49-F238E27FC236}">
                <a16:creationId xmlns:a16="http://schemas.microsoft.com/office/drawing/2014/main" id="{41F1F82E-6CD0-4D70-1580-721A2C852713}"/>
              </a:ext>
            </a:extLst>
          </p:cNvPr>
          <p:cNvSpPr>
            <a:spLocks noChangeAspect="1"/>
          </p:cNvSpPr>
          <p:nvPr/>
        </p:nvSpPr>
        <p:spPr>
          <a:xfrm>
            <a:off x="4745499" y="2383821"/>
            <a:ext cx="558000" cy="55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Oval 17">
            <a:extLst>
              <a:ext uri="{FF2B5EF4-FFF2-40B4-BE49-F238E27FC236}">
                <a16:creationId xmlns:a16="http://schemas.microsoft.com/office/drawing/2014/main" id="{674ACE0F-3A1D-4E47-4C5E-2E85139ECB03}"/>
              </a:ext>
            </a:extLst>
          </p:cNvPr>
          <p:cNvSpPr/>
          <p:nvPr/>
        </p:nvSpPr>
        <p:spPr>
          <a:xfrm rot="18929607">
            <a:off x="5428819" y="3317199"/>
            <a:ext cx="3128546" cy="15861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9" name="Gerade Verbindung mit Pfeil 18">
            <a:extLst>
              <a:ext uri="{FF2B5EF4-FFF2-40B4-BE49-F238E27FC236}">
                <a16:creationId xmlns:a16="http://schemas.microsoft.com/office/drawing/2014/main" id="{E37DF9B8-3721-FB98-0104-FC0F3AA1A664}"/>
              </a:ext>
            </a:extLst>
          </p:cNvPr>
          <p:cNvCxnSpPr>
            <a:cxnSpLocks/>
          </p:cNvCxnSpPr>
          <p:nvPr/>
        </p:nvCxnSpPr>
        <p:spPr>
          <a:xfrm>
            <a:off x="6617707" y="2213577"/>
            <a:ext cx="0" cy="792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C08EF575-204F-6985-A89D-50769841AD79}"/>
              </a:ext>
            </a:extLst>
          </p:cNvPr>
          <p:cNvCxnSpPr>
            <a:cxnSpLocks/>
          </p:cNvCxnSpPr>
          <p:nvPr/>
        </p:nvCxnSpPr>
        <p:spPr>
          <a:xfrm flipV="1">
            <a:off x="4745499" y="3221689"/>
            <a:ext cx="0" cy="7837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72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p:cNvSpPr>
          <p:nvPr/>
        </p:nvSpPr>
        <p:spPr bwMode="auto">
          <a:xfrm>
            <a:off x="695401" y="115889"/>
            <a:ext cx="10801200" cy="720725"/>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877888" eaLnBrk="0" hangingPunct="0">
              <a:spcBef>
                <a:spcPct val="20000"/>
              </a:spcBef>
              <a:buFont typeface="Arial" charset="0"/>
              <a:buChar char="•"/>
              <a:defRPr sz="3200">
                <a:solidFill>
                  <a:schemeClr val="tx1"/>
                </a:solidFill>
                <a:latin typeface="Arial" charset="0"/>
              </a:defRPr>
            </a:lvl1pPr>
            <a:lvl2pPr marL="742950" indent="-285750" defTabSz="877888" eaLnBrk="0" hangingPunct="0">
              <a:spcBef>
                <a:spcPct val="20000"/>
              </a:spcBef>
              <a:buFont typeface="Arial" charset="0"/>
              <a:buChar char="–"/>
              <a:defRPr sz="2800">
                <a:solidFill>
                  <a:schemeClr val="tx1"/>
                </a:solidFill>
                <a:latin typeface="Arial" charset="0"/>
              </a:defRPr>
            </a:lvl2pPr>
            <a:lvl3pPr marL="1143000" indent="-228600" defTabSz="877888" eaLnBrk="0" hangingPunct="0">
              <a:spcBef>
                <a:spcPct val="20000"/>
              </a:spcBef>
              <a:buFont typeface="Arial" charset="0"/>
              <a:buChar char="•"/>
              <a:defRPr sz="2400">
                <a:solidFill>
                  <a:schemeClr val="tx1"/>
                </a:solidFill>
                <a:latin typeface="Arial" charset="0"/>
              </a:defRPr>
            </a:lvl3pPr>
            <a:lvl4pPr marL="1600200" indent="-228600" defTabSz="877888" eaLnBrk="0" hangingPunct="0">
              <a:spcBef>
                <a:spcPct val="20000"/>
              </a:spcBef>
              <a:buFont typeface="Arial" charset="0"/>
              <a:buChar char="–"/>
              <a:defRPr sz="2000">
                <a:solidFill>
                  <a:schemeClr val="tx1"/>
                </a:solidFill>
                <a:latin typeface="Arial" charset="0"/>
              </a:defRPr>
            </a:lvl4pPr>
            <a:lvl5pPr marL="2057400" indent="-228600" defTabSz="877888" eaLnBrk="0" hangingPunct="0">
              <a:spcBef>
                <a:spcPct val="20000"/>
              </a:spcBef>
              <a:buFont typeface="Arial" charset="0"/>
              <a:buChar char="»"/>
              <a:defRPr sz="2000">
                <a:solidFill>
                  <a:schemeClr val="tx1"/>
                </a:solidFill>
                <a:latin typeface="Arial" charset="0"/>
              </a:defRPr>
            </a:lvl5pPr>
            <a:lvl6pPr marL="2514600" indent="-228600" defTabSz="877888"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877888"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877888"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877888"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None/>
            </a:pPr>
            <a:r>
              <a:rPr lang="de-CH" altLang="de-DE" b="1" dirty="0">
                <a:solidFill>
                  <a:prstClr val="white"/>
                </a:solidFill>
                <a:latin typeface="Tahoma" panose="020B0604030504040204" pitchFamily="34" charset="0"/>
                <a:ea typeface="Tahoma" panose="020B0604030504040204" pitchFamily="34" charset="0"/>
                <a:cs typeface="Tahoma" panose="020B0604030504040204" pitchFamily="34" charset="0"/>
              </a:rPr>
              <a:t>4 Ausblick</a:t>
            </a:r>
            <a:endParaRPr lang="de-CH" altLang="de-DE"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fik 14">
            <a:extLst>
              <a:ext uri="{FF2B5EF4-FFF2-40B4-BE49-F238E27FC236}">
                <a16:creationId xmlns:a16="http://schemas.microsoft.com/office/drawing/2014/main" id="{6CF920AB-2E09-1190-AC61-ACC88EBCB8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926"/>
          <a:stretch/>
        </p:blipFill>
        <p:spPr>
          <a:xfrm>
            <a:off x="1055440" y="1788931"/>
            <a:ext cx="9433048" cy="3280137"/>
          </a:xfrm>
          <a:prstGeom prst="rect">
            <a:avLst/>
          </a:prstGeom>
        </p:spPr>
      </p:pic>
    </p:spTree>
    <p:extLst>
      <p:ext uri="{BB962C8B-B14F-4D97-AF65-F5344CB8AC3E}">
        <p14:creationId xmlns:p14="http://schemas.microsoft.com/office/powerpoint/2010/main" val="197578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D38610B-B408-802E-C1C3-0A6DCF43EC9F}"/>
              </a:ext>
            </a:extLst>
          </p:cNvPr>
          <p:cNvPicPr>
            <a:picLocks noChangeAspect="1"/>
          </p:cNvPicPr>
          <p:nvPr/>
        </p:nvPicPr>
        <p:blipFill rotWithShape="1">
          <a:blip r:embed="rId3" cstate="print">
            <a:alphaModFix amt="60000"/>
            <a:extLst>
              <a:ext uri="{28A0092B-C50C-407E-A947-70E740481C1C}">
                <a14:useLocalDpi xmlns:a14="http://schemas.microsoft.com/office/drawing/2010/main" val="0"/>
              </a:ext>
            </a:extLst>
          </a:blip>
          <a:srcRect t="29130" b="8259"/>
          <a:stretch/>
        </p:blipFill>
        <p:spPr>
          <a:xfrm>
            <a:off x="695400" y="476672"/>
            <a:ext cx="10801200" cy="5400599"/>
          </a:xfrm>
          <a:prstGeom prst="rect">
            <a:avLst/>
          </a:prstGeom>
        </p:spPr>
      </p:pic>
      <p:sp>
        <p:nvSpPr>
          <p:cNvPr id="5" name="Rechteck 4">
            <a:extLst>
              <a:ext uri="{FF2B5EF4-FFF2-40B4-BE49-F238E27FC236}">
                <a16:creationId xmlns:a16="http://schemas.microsoft.com/office/drawing/2014/main" id="{81DBC52E-CCC1-46B9-1917-494DEBDD740F}"/>
              </a:ext>
            </a:extLst>
          </p:cNvPr>
          <p:cNvSpPr/>
          <p:nvPr/>
        </p:nvSpPr>
        <p:spPr>
          <a:xfrm>
            <a:off x="0" y="2275200"/>
            <a:ext cx="12192000" cy="1056700"/>
          </a:xfrm>
          <a:prstGeom prst="rect">
            <a:avLst/>
          </a:prstGeom>
        </p:spPr>
        <p:txBody>
          <a:bodyPr wrap="square">
            <a:spAutoFit/>
          </a:bodyPr>
          <a:lstStyle/>
          <a:p>
            <a:pPr marL="264563" lvl="0" algn="ctr" fontAlgn="auto">
              <a:spcBef>
                <a:spcPts val="600"/>
              </a:spcBef>
              <a:spcAft>
                <a:spcPts val="800"/>
              </a:spcAft>
              <a:buClr>
                <a:srgbClr val="0065A3"/>
              </a:buClr>
              <a:buSzPct val="94000"/>
              <a:defRPr/>
            </a:pPr>
            <a:r>
              <a:rPr lang="de-CH" sz="2800" b="1" dirty="0">
                <a:solidFill>
                  <a:sysClr val="windowText" lastClr="000000"/>
                </a:solidFill>
                <a:highlight>
                  <a:srgbClr val="F8F8F8"/>
                </a:highlight>
                <a:latin typeface="Tahoma" panose="020B0604030504040204" pitchFamily="34" charset="0"/>
                <a:ea typeface="Tahoma" panose="020B0604030504040204" pitchFamily="34" charset="0"/>
                <a:cs typeface="Tahoma" panose="020B0604030504040204" pitchFamily="34" charset="0"/>
              </a:rPr>
              <a:t>Ihre Fragen</a:t>
            </a:r>
          </a:p>
          <a:p>
            <a:pPr marL="264563" indent="0" algn="ctr" fontAlgn="auto">
              <a:buClr>
                <a:srgbClr val="0065A3"/>
              </a:buClr>
              <a:buNone/>
              <a:defRPr/>
            </a:pPr>
            <a:endParaRPr lang="de-CH" sz="2800" dirty="0">
              <a:highlight>
                <a:srgbClr val="F8F8F8"/>
              </a:highlight>
              <a:latin typeface="Arial"/>
            </a:endParaRPr>
          </a:p>
        </p:txBody>
      </p:sp>
    </p:spTree>
    <p:extLst>
      <p:ext uri="{BB962C8B-B14F-4D97-AF65-F5344CB8AC3E}">
        <p14:creationId xmlns:p14="http://schemas.microsoft.com/office/powerpoint/2010/main" val="2962941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4B0EDF4-17EB-68BC-BE9A-A7112355226D}"/>
              </a:ext>
            </a:extLst>
          </p:cNvPr>
          <p:cNvPicPr>
            <a:picLocks noChangeAspect="1"/>
          </p:cNvPicPr>
          <p:nvPr/>
        </p:nvPicPr>
        <p:blipFill rotWithShape="1">
          <a:blip r:embed="rId3" cstate="print">
            <a:alphaModFix amt="60000"/>
            <a:extLst>
              <a:ext uri="{28A0092B-C50C-407E-A947-70E740481C1C}">
                <a14:useLocalDpi xmlns:a14="http://schemas.microsoft.com/office/drawing/2010/main" val="0"/>
              </a:ext>
            </a:extLst>
          </a:blip>
          <a:srcRect t="29130" b="8259"/>
          <a:stretch/>
        </p:blipFill>
        <p:spPr>
          <a:xfrm>
            <a:off x="695400" y="476672"/>
            <a:ext cx="10801200" cy="5400599"/>
          </a:xfrm>
          <a:prstGeom prst="rect">
            <a:avLst/>
          </a:prstGeom>
        </p:spPr>
      </p:pic>
      <p:sp>
        <p:nvSpPr>
          <p:cNvPr id="5" name="Rechteck 4">
            <a:extLst>
              <a:ext uri="{FF2B5EF4-FFF2-40B4-BE49-F238E27FC236}">
                <a16:creationId xmlns:a16="http://schemas.microsoft.com/office/drawing/2014/main" id="{81DBC52E-CCC1-46B9-1917-494DEBDD740F}"/>
              </a:ext>
            </a:extLst>
          </p:cNvPr>
          <p:cNvSpPr/>
          <p:nvPr/>
        </p:nvSpPr>
        <p:spPr>
          <a:xfrm>
            <a:off x="0" y="2275200"/>
            <a:ext cx="12192000" cy="1056700"/>
          </a:xfrm>
          <a:prstGeom prst="rect">
            <a:avLst/>
          </a:prstGeom>
        </p:spPr>
        <p:txBody>
          <a:bodyPr wrap="square">
            <a:spAutoFit/>
          </a:bodyPr>
          <a:lstStyle/>
          <a:p>
            <a:pPr marL="264563" lvl="0" algn="ctr" fontAlgn="auto">
              <a:spcBef>
                <a:spcPts val="600"/>
              </a:spcBef>
              <a:spcAft>
                <a:spcPts val="800"/>
              </a:spcAft>
              <a:buClr>
                <a:srgbClr val="0065A3"/>
              </a:buClr>
              <a:buSzPct val="94000"/>
              <a:defRPr/>
            </a:pPr>
            <a:r>
              <a:rPr lang="de-CH" sz="2800" b="1" dirty="0">
                <a:solidFill>
                  <a:sysClr val="windowText" lastClr="000000"/>
                </a:solidFill>
                <a:highlight>
                  <a:srgbClr val="F8F8F8"/>
                </a:highlight>
                <a:latin typeface="Tahoma" panose="020B0604030504040204" pitchFamily="34" charset="0"/>
                <a:ea typeface="Tahoma" panose="020B0604030504040204" pitchFamily="34" charset="0"/>
                <a:cs typeface="Tahoma" panose="020B0604030504040204" pitchFamily="34" charset="0"/>
              </a:rPr>
              <a:t>Besten Dank für Ihr Interesse!</a:t>
            </a:r>
          </a:p>
          <a:p>
            <a:pPr marL="264563" indent="0" algn="ctr" fontAlgn="auto">
              <a:buClr>
                <a:srgbClr val="0065A3"/>
              </a:buClr>
              <a:buNone/>
              <a:defRPr/>
            </a:pPr>
            <a:endParaRPr lang="de-CH" sz="2800" dirty="0">
              <a:highlight>
                <a:srgbClr val="F8F8F8"/>
              </a:highlight>
              <a:latin typeface="Arial"/>
            </a:endParaRPr>
          </a:p>
        </p:txBody>
      </p:sp>
    </p:spTree>
    <p:extLst>
      <p:ext uri="{BB962C8B-B14F-4D97-AF65-F5344CB8AC3E}">
        <p14:creationId xmlns:p14="http://schemas.microsoft.com/office/powerpoint/2010/main" val="123805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p:cNvSpPr>
          <p:nvPr/>
        </p:nvSpPr>
        <p:spPr bwMode="auto">
          <a:xfrm>
            <a:off x="695401" y="115889"/>
            <a:ext cx="10801200" cy="720725"/>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877888" eaLnBrk="0" hangingPunct="0">
              <a:spcBef>
                <a:spcPct val="20000"/>
              </a:spcBef>
              <a:buFont typeface="Arial" charset="0"/>
              <a:buChar char="•"/>
              <a:defRPr sz="3200">
                <a:solidFill>
                  <a:schemeClr val="tx1"/>
                </a:solidFill>
                <a:latin typeface="Arial" charset="0"/>
              </a:defRPr>
            </a:lvl1pPr>
            <a:lvl2pPr marL="742950" indent="-285750" defTabSz="877888" eaLnBrk="0" hangingPunct="0">
              <a:spcBef>
                <a:spcPct val="20000"/>
              </a:spcBef>
              <a:buFont typeface="Arial" charset="0"/>
              <a:buChar char="–"/>
              <a:defRPr sz="2800">
                <a:solidFill>
                  <a:schemeClr val="tx1"/>
                </a:solidFill>
                <a:latin typeface="Arial" charset="0"/>
              </a:defRPr>
            </a:lvl2pPr>
            <a:lvl3pPr marL="1143000" indent="-228600" defTabSz="877888" eaLnBrk="0" hangingPunct="0">
              <a:spcBef>
                <a:spcPct val="20000"/>
              </a:spcBef>
              <a:buFont typeface="Arial" charset="0"/>
              <a:buChar char="•"/>
              <a:defRPr sz="2400">
                <a:solidFill>
                  <a:schemeClr val="tx1"/>
                </a:solidFill>
                <a:latin typeface="Arial" charset="0"/>
              </a:defRPr>
            </a:lvl3pPr>
            <a:lvl4pPr marL="1600200" indent="-228600" defTabSz="877888" eaLnBrk="0" hangingPunct="0">
              <a:spcBef>
                <a:spcPct val="20000"/>
              </a:spcBef>
              <a:buFont typeface="Arial" charset="0"/>
              <a:buChar char="–"/>
              <a:defRPr sz="2000">
                <a:solidFill>
                  <a:schemeClr val="tx1"/>
                </a:solidFill>
                <a:latin typeface="Arial" charset="0"/>
              </a:defRPr>
            </a:lvl4pPr>
            <a:lvl5pPr marL="2057400" indent="-228600" defTabSz="877888" eaLnBrk="0" hangingPunct="0">
              <a:spcBef>
                <a:spcPct val="20000"/>
              </a:spcBef>
              <a:buFont typeface="Arial" charset="0"/>
              <a:buChar char="»"/>
              <a:defRPr sz="2000">
                <a:solidFill>
                  <a:schemeClr val="tx1"/>
                </a:solidFill>
                <a:latin typeface="Arial" charset="0"/>
              </a:defRPr>
            </a:lvl5pPr>
            <a:lvl6pPr marL="2514600" indent="-228600" defTabSz="877888"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877888"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877888"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877888"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de-CH" altLang="de-DE" b="1" dirty="0">
                <a:solidFill>
                  <a:srgbClr val="FFFFFF"/>
                </a:solidFill>
                <a:latin typeface="Tahoma" panose="020B0604030504040204" pitchFamily="34" charset="0"/>
                <a:ea typeface="Tahoma" panose="020B0604030504040204" pitchFamily="34" charset="0"/>
                <a:cs typeface="Tahoma" panose="020B0604030504040204" pitchFamily="34" charset="0"/>
              </a:rPr>
              <a:t>Ablauf</a:t>
            </a:r>
          </a:p>
        </p:txBody>
      </p:sp>
      <p:sp>
        <p:nvSpPr>
          <p:cNvPr id="4" name="Text Box 6">
            <a:extLst>
              <a:ext uri="{FF2B5EF4-FFF2-40B4-BE49-F238E27FC236}">
                <a16:creationId xmlns:a16="http://schemas.microsoft.com/office/drawing/2014/main" id="{8428D03D-D23C-240D-D64D-9C9625E7F219}"/>
              </a:ext>
            </a:extLst>
          </p:cNvPr>
          <p:cNvSpPr txBox="1">
            <a:spLocks noChangeArrowheads="1"/>
          </p:cNvSpPr>
          <p:nvPr/>
        </p:nvSpPr>
        <p:spPr bwMode="auto">
          <a:xfrm>
            <a:off x="767408" y="1260000"/>
            <a:ext cx="108012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264563" indent="0" fontAlgn="auto">
              <a:buClr>
                <a:srgbClr val="0065A3"/>
              </a:buClr>
              <a:buNone/>
              <a:defRPr/>
            </a:pPr>
            <a:r>
              <a:rPr lang="de-CH" sz="2000" b="1" dirty="0">
                <a:latin typeface="Arial"/>
              </a:rPr>
              <a:t>1. Begrüssung und Einleitung</a:t>
            </a:r>
            <a:r>
              <a:rPr lang="de-CH" sz="2000" dirty="0">
                <a:latin typeface="Arial"/>
              </a:rPr>
              <a:t/>
            </a:r>
            <a:br>
              <a:rPr lang="de-CH" sz="2000" dirty="0">
                <a:latin typeface="Arial"/>
              </a:rPr>
            </a:br>
            <a:r>
              <a:rPr lang="de-CH" sz="2000" dirty="0">
                <a:latin typeface="Arial"/>
              </a:rPr>
              <a:t>Ruedi </a:t>
            </a:r>
            <a:r>
              <a:rPr lang="de-CH" sz="2000" dirty="0" err="1">
                <a:latin typeface="Arial"/>
              </a:rPr>
              <a:t>Beeler</a:t>
            </a:r>
            <a:r>
              <a:rPr lang="de-CH" sz="2000" dirty="0">
                <a:latin typeface="Arial"/>
              </a:rPr>
              <a:t>, Gemeindepräsident</a:t>
            </a:r>
          </a:p>
          <a:p>
            <a:pPr marL="264563" fontAlgn="auto">
              <a:buClr>
                <a:srgbClr val="0065A3"/>
              </a:buClr>
              <a:buNone/>
              <a:defRPr/>
            </a:pPr>
            <a:r>
              <a:rPr lang="de-CH" sz="2000" dirty="0">
                <a:latin typeface="Arial"/>
              </a:rPr>
              <a:t/>
            </a:r>
            <a:br>
              <a:rPr lang="de-CH" sz="2000" dirty="0">
                <a:latin typeface="Arial"/>
              </a:rPr>
            </a:br>
            <a:r>
              <a:rPr lang="de-CH" sz="2000" b="1" dirty="0">
                <a:latin typeface="Arial"/>
              </a:rPr>
              <a:t>2. Anpassung Nutzungsplanung und Baureglement</a:t>
            </a:r>
            <a:br>
              <a:rPr lang="de-CH" sz="2000" b="1" dirty="0">
                <a:latin typeface="Arial"/>
              </a:rPr>
            </a:br>
            <a:r>
              <a:rPr lang="de-CH" sz="2000" dirty="0" err="1">
                <a:latin typeface="Arial"/>
              </a:rPr>
              <a:t>Heimgard</a:t>
            </a:r>
            <a:r>
              <a:rPr lang="de-CH" sz="2000" dirty="0">
                <a:latin typeface="Arial"/>
              </a:rPr>
              <a:t> Vollenweider, Gemeinderätin, Ressort Tiefbau-Planung</a:t>
            </a:r>
          </a:p>
          <a:p>
            <a:pPr marL="264563" fontAlgn="auto">
              <a:buClr>
                <a:srgbClr val="0065A3"/>
              </a:buClr>
              <a:defRPr/>
            </a:pPr>
            <a:endParaRPr lang="de-CH" sz="2000" dirty="0">
              <a:latin typeface="Arial"/>
            </a:endParaRPr>
          </a:p>
          <a:p>
            <a:pPr marL="264563" fontAlgn="auto">
              <a:buClr>
                <a:srgbClr val="0065A3"/>
              </a:buClr>
              <a:buNone/>
              <a:defRPr/>
            </a:pPr>
            <a:r>
              <a:rPr lang="de-CH" sz="2000" b="1" dirty="0">
                <a:latin typeface="Arial"/>
              </a:rPr>
              <a:t>3. Erhalt von Gebäuden</a:t>
            </a:r>
            <a:endParaRPr lang="de-CH" sz="2000" dirty="0">
              <a:latin typeface="Arial"/>
            </a:endParaRPr>
          </a:p>
          <a:p>
            <a:pPr marL="264563" fontAlgn="auto">
              <a:buClr>
                <a:srgbClr val="0065A3"/>
              </a:buClr>
              <a:buNone/>
              <a:defRPr/>
            </a:pPr>
            <a:r>
              <a:rPr lang="de-CH" sz="2000" dirty="0">
                <a:latin typeface="Arial"/>
              </a:rPr>
              <a:t>Ruedi </a:t>
            </a:r>
            <a:r>
              <a:rPr lang="de-CH" sz="2000" dirty="0" err="1">
                <a:latin typeface="Arial"/>
              </a:rPr>
              <a:t>Beeler</a:t>
            </a:r>
            <a:r>
              <a:rPr lang="de-CH" sz="2000" dirty="0">
                <a:latin typeface="Arial"/>
              </a:rPr>
              <a:t/>
            </a:r>
            <a:br>
              <a:rPr lang="de-CH" sz="2000" dirty="0">
                <a:latin typeface="Arial"/>
              </a:rPr>
            </a:br>
            <a:r>
              <a:rPr lang="de-CH" sz="2000" dirty="0">
                <a:latin typeface="Arial"/>
              </a:rPr>
              <a:t>		</a:t>
            </a:r>
            <a:endParaRPr lang="de-CH" sz="2000" b="1" dirty="0">
              <a:latin typeface="Arial"/>
            </a:endParaRPr>
          </a:p>
          <a:p>
            <a:pPr marL="264563" fontAlgn="auto">
              <a:buClr>
                <a:srgbClr val="0065A3"/>
              </a:buClr>
              <a:buNone/>
              <a:defRPr/>
            </a:pPr>
            <a:r>
              <a:rPr lang="de-CH" sz="2000" b="1" dirty="0">
                <a:latin typeface="Arial"/>
              </a:rPr>
              <a:t>4. Aktualisierung Zukunftsbild</a:t>
            </a:r>
          </a:p>
          <a:p>
            <a:pPr marL="264563" fontAlgn="auto">
              <a:buClr>
                <a:srgbClr val="0065A3"/>
              </a:buClr>
              <a:buNone/>
              <a:defRPr/>
            </a:pPr>
            <a:r>
              <a:rPr lang="de-CH" sz="2000" dirty="0">
                <a:latin typeface="Arial"/>
              </a:rPr>
              <a:t>Prof. Andreas Schneider, Standortentwickler</a:t>
            </a:r>
          </a:p>
          <a:p>
            <a:pPr marL="264563" indent="0" fontAlgn="auto">
              <a:buClr>
                <a:srgbClr val="0065A3"/>
              </a:buClr>
              <a:buNone/>
              <a:defRPr/>
            </a:pPr>
            <a:endParaRPr lang="de-CH" sz="2000" dirty="0">
              <a:latin typeface="Arial"/>
            </a:endParaRPr>
          </a:p>
          <a:p>
            <a:pPr marL="264563" indent="0" fontAlgn="auto">
              <a:buClr>
                <a:srgbClr val="0065A3"/>
              </a:buClr>
              <a:buNone/>
              <a:defRPr/>
            </a:pPr>
            <a:r>
              <a:rPr lang="de-CH" sz="2000" b="1" dirty="0">
                <a:latin typeface="Arial"/>
              </a:rPr>
              <a:t>5. Fragen</a:t>
            </a:r>
            <a:endParaRPr lang="de-CH" sz="2000" dirty="0">
              <a:latin typeface="Arial"/>
            </a:endParaRPr>
          </a:p>
          <a:p>
            <a:pPr eaLnBrk="1" hangingPunct="1">
              <a:spcBef>
                <a:spcPct val="50000"/>
              </a:spcBef>
              <a:buFontTx/>
              <a:buNone/>
            </a:pPr>
            <a:endParaRPr lang="de-DE" altLang="de-DE" dirty="0">
              <a:solidFill>
                <a:prstClr val="black"/>
              </a:solidFill>
            </a:endParaRPr>
          </a:p>
        </p:txBody>
      </p:sp>
    </p:spTree>
    <p:extLst>
      <p:ext uri="{BB962C8B-B14F-4D97-AF65-F5344CB8AC3E}">
        <p14:creationId xmlns:p14="http://schemas.microsoft.com/office/powerpoint/2010/main" val="198134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3285F9C-0B3D-8FFB-9A27-3346A6927300}"/>
              </a:ext>
            </a:extLst>
          </p:cNvPr>
          <p:cNvPicPr>
            <a:picLocks noChangeAspect="1"/>
          </p:cNvPicPr>
          <p:nvPr/>
        </p:nvPicPr>
        <p:blipFill rotWithShape="1">
          <a:blip r:embed="rId3" cstate="print">
            <a:alphaModFix amt="60000"/>
            <a:extLst>
              <a:ext uri="{28A0092B-C50C-407E-A947-70E740481C1C}">
                <a14:useLocalDpi xmlns:a14="http://schemas.microsoft.com/office/drawing/2010/main" val="0"/>
              </a:ext>
            </a:extLst>
          </a:blip>
          <a:srcRect t="29130" b="8259"/>
          <a:stretch/>
        </p:blipFill>
        <p:spPr>
          <a:xfrm>
            <a:off x="695400" y="476672"/>
            <a:ext cx="10801200" cy="5400599"/>
          </a:xfrm>
          <a:prstGeom prst="rect">
            <a:avLst/>
          </a:prstGeom>
        </p:spPr>
      </p:pic>
      <p:sp>
        <p:nvSpPr>
          <p:cNvPr id="5" name="Rechteck 4">
            <a:extLst>
              <a:ext uri="{FF2B5EF4-FFF2-40B4-BE49-F238E27FC236}">
                <a16:creationId xmlns:a16="http://schemas.microsoft.com/office/drawing/2014/main" id="{81DBC52E-CCC1-46B9-1917-494DEBDD740F}"/>
              </a:ext>
            </a:extLst>
          </p:cNvPr>
          <p:cNvSpPr/>
          <p:nvPr/>
        </p:nvSpPr>
        <p:spPr>
          <a:xfrm>
            <a:off x="0" y="2276872"/>
            <a:ext cx="12192000" cy="1384995"/>
          </a:xfrm>
          <a:prstGeom prst="rect">
            <a:avLst/>
          </a:prstGeom>
        </p:spPr>
        <p:txBody>
          <a:bodyPr wrap="square">
            <a:spAutoFit/>
          </a:bodyPr>
          <a:lstStyle/>
          <a:p>
            <a:pPr marL="264563" indent="0" algn="ctr" fontAlgn="auto">
              <a:buClr>
                <a:srgbClr val="0065A3"/>
              </a:buClr>
              <a:buNone/>
              <a:defRPr/>
            </a:pPr>
            <a:r>
              <a:rPr lang="de-CH" sz="2800" b="1" dirty="0">
                <a:highlight>
                  <a:srgbClr val="F8F8F8"/>
                </a:highlight>
                <a:latin typeface="Tahoma" panose="020B0604030504040204" pitchFamily="34" charset="0"/>
                <a:ea typeface="Tahoma" panose="020B0604030504040204" pitchFamily="34" charset="0"/>
                <a:cs typeface="Tahoma" panose="020B0604030504040204" pitchFamily="34" charset="0"/>
              </a:rPr>
              <a:t>1. Begrüssung und Einleitung</a:t>
            </a:r>
            <a:br>
              <a:rPr lang="de-CH" sz="2800" b="1" dirty="0">
                <a:highlight>
                  <a:srgbClr val="F8F8F8"/>
                </a:highlight>
                <a:latin typeface="Tahoma" panose="020B0604030504040204" pitchFamily="34" charset="0"/>
                <a:ea typeface="Tahoma" panose="020B0604030504040204" pitchFamily="34" charset="0"/>
                <a:cs typeface="Tahoma" panose="020B0604030504040204" pitchFamily="34" charset="0"/>
              </a:rPr>
            </a:br>
            <a:r>
              <a:rPr lang="de-CH" sz="2800" dirty="0">
                <a:highlight>
                  <a:srgbClr val="F8F8F8"/>
                </a:highlight>
                <a:latin typeface="Tahoma" panose="020B0604030504040204" pitchFamily="34" charset="0"/>
                <a:ea typeface="Tahoma" panose="020B0604030504040204" pitchFamily="34" charset="0"/>
                <a:cs typeface="Tahoma" panose="020B0604030504040204" pitchFamily="34" charset="0"/>
              </a:rPr>
              <a:t>Ruedi </a:t>
            </a:r>
            <a:r>
              <a:rPr lang="de-CH" sz="2800" dirty="0" err="1">
                <a:highlight>
                  <a:srgbClr val="F8F8F8"/>
                </a:highlight>
                <a:latin typeface="Tahoma" panose="020B0604030504040204" pitchFamily="34" charset="0"/>
                <a:ea typeface="Tahoma" panose="020B0604030504040204" pitchFamily="34" charset="0"/>
                <a:cs typeface="Tahoma" panose="020B0604030504040204" pitchFamily="34" charset="0"/>
              </a:rPr>
              <a:t>Beeler</a:t>
            </a:r>
            <a:r>
              <a:rPr lang="de-CH" sz="2800" dirty="0">
                <a:highlight>
                  <a:srgbClr val="F8F8F8"/>
                </a:highlight>
                <a:latin typeface="Tahoma" panose="020B0604030504040204" pitchFamily="34" charset="0"/>
                <a:ea typeface="Tahoma" panose="020B0604030504040204" pitchFamily="34" charset="0"/>
                <a:cs typeface="Tahoma" panose="020B0604030504040204" pitchFamily="34" charset="0"/>
              </a:rPr>
              <a:t> </a:t>
            </a:r>
            <a:br>
              <a:rPr lang="de-CH" sz="2800" dirty="0">
                <a:highlight>
                  <a:srgbClr val="F8F8F8"/>
                </a:highlight>
                <a:latin typeface="Tahoma" panose="020B0604030504040204" pitchFamily="34" charset="0"/>
                <a:ea typeface="Tahoma" panose="020B0604030504040204" pitchFamily="34" charset="0"/>
                <a:cs typeface="Tahoma" panose="020B0604030504040204" pitchFamily="34" charset="0"/>
              </a:rPr>
            </a:br>
            <a:r>
              <a:rPr lang="de-CH" sz="2800" dirty="0">
                <a:highlight>
                  <a:srgbClr val="F8F8F8"/>
                </a:highlight>
                <a:latin typeface="Tahoma" panose="020B0604030504040204" pitchFamily="34" charset="0"/>
                <a:ea typeface="Tahoma" panose="020B0604030504040204" pitchFamily="34" charset="0"/>
                <a:cs typeface="Tahoma" panose="020B0604030504040204" pitchFamily="34" charset="0"/>
              </a:rPr>
              <a:t>Gemeindepräsident Arth</a:t>
            </a:r>
          </a:p>
        </p:txBody>
      </p:sp>
    </p:spTree>
    <p:extLst>
      <p:ext uri="{BB962C8B-B14F-4D97-AF65-F5344CB8AC3E}">
        <p14:creationId xmlns:p14="http://schemas.microsoft.com/office/powerpoint/2010/main" val="383265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p:cNvSpPr>
          <p:nvPr/>
        </p:nvSpPr>
        <p:spPr bwMode="auto">
          <a:xfrm>
            <a:off x="695401" y="115889"/>
            <a:ext cx="10801200" cy="720725"/>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877888" eaLnBrk="0" hangingPunct="0">
              <a:spcBef>
                <a:spcPct val="20000"/>
              </a:spcBef>
              <a:buFont typeface="Arial" charset="0"/>
              <a:buChar char="•"/>
              <a:defRPr sz="3200">
                <a:solidFill>
                  <a:schemeClr val="tx1"/>
                </a:solidFill>
                <a:latin typeface="Arial" charset="0"/>
              </a:defRPr>
            </a:lvl1pPr>
            <a:lvl2pPr marL="742950" indent="-285750" defTabSz="877888" eaLnBrk="0" hangingPunct="0">
              <a:spcBef>
                <a:spcPct val="20000"/>
              </a:spcBef>
              <a:buFont typeface="Arial" charset="0"/>
              <a:buChar char="–"/>
              <a:defRPr sz="2800">
                <a:solidFill>
                  <a:schemeClr val="tx1"/>
                </a:solidFill>
                <a:latin typeface="Arial" charset="0"/>
              </a:defRPr>
            </a:lvl2pPr>
            <a:lvl3pPr marL="1143000" indent="-228600" defTabSz="877888" eaLnBrk="0" hangingPunct="0">
              <a:spcBef>
                <a:spcPct val="20000"/>
              </a:spcBef>
              <a:buFont typeface="Arial" charset="0"/>
              <a:buChar char="•"/>
              <a:defRPr sz="2400">
                <a:solidFill>
                  <a:schemeClr val="tx1"/>
                </a:solidFill>
                <a:latin typeface="Arial" charset="0"/>
              </a:defRPr>
            </a:lvl3pPr>
            <a:lvl4pPr marL="1600200" indent="-228600" defTabSz="877888" eaLnBrk="0" hangingPunct="0">
              <a:spcBef>
                <a:spcPct val="20000"/>
              </a:spcBef>
              <a:buFont typeface="Arial" charset="0"/>
              <a:buChar char="–"/>
              <a:defRPr sz="2000">
                <a:solidFill>
                  <a:schemeClr val="tx1"/>
                </a:solidFill>
                <a:latin typeface="Arial" charset="0"/>
              </a:defRPr>
            </a:lvl4pPr>
            <a:lvl5pPr marL="2057400" indent="-228600" defTabSz="877888" eaLnBrk="0" hangingPunct="0">
              <a:spcBef>
                <a:spcPct val="20000"/>
              </a:spcBef>
              <a:buFont typeface="Arial" charset="0"/>
              <a:buChar char="»"/>
              <a:defRPr sz="2000">
                <a:solidFill>
                  <a:schemeClr val="tx1"/>
                </a:solidFill>
                <a:latin typeface="Arial" charset="0"/>
              </a:defRPr>
            </a:lvl5pPr>
            <a:lvl6pPr marL="2514600" indent="-228600" defTabSz="877888"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877888"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877888"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877888"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None/>
            </a:pPr>
            <a:r>
              <a:rPr lang="de-CH" altLang="de-DE" b="1" dirty="0">
                <a:solidFill>
                  <a:prstClr val="white"/>
                </a:solidFill>
                <a:latin typeface="Tahoma" panose="020B0604030504040204" pitchFamily="34" charset="0"/>
                <a:ea typeface="Tahoma" panose="020B0604030504040204" pitchFamily="34" charset="0"/>
                <a:cs typeface="Tahoma" panose="020B0604030504040204" pitchFamily="34" charset="0"/>
              </a:rPr>
              <a:t>1 Einleitung</a:t>
            </a:r>
            <a:endParaRPr lang="de-CH" altLang="de-DE"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Inhaltsplatzhalter 2">
            <a:extLst>
              <a:ext uri="{FF2B5EF4-FFF2-40B4-BE49-F238E27FC236}">
                <a16:creationId xmlns:a16="http://schemas.microsoft.com/office/drawing/2014/main" id="{CFF0CDDB-244D-454C-5DC3-3A8F893D4EB0}"/>
              </a:ext>
            </a:extLst>
          </p:cNvPr>
          <p:cNvSpPr txBox="1">
            <a:spLocks/>
          </p:cNvSpPr>
          <p:nvPr/>
        </p:nvSpPr>
        <p:spPr>
          <a:xfrm>
            <a:off x="766800" y="1260000"/>
            <a:ext cx="8209161" cy="2583032"/>
          </a:xfrm>
          <a:prstGeom prst="rect">
            <a:avLst/>
          </a:prstGeom>
        </p:spPr>
        <p:txBody>
          <a:bodyPr vert="horz" lIns="91440" tIns="45720" rIns="91440" bIns="45720" rtlCol="0">
            <a:noAutofit/>
          </a:bodyPr>
          <a:lstStyle>
            <a:lvl1pPr marL="538163" indent="-273600" algn="l" defTabSz="914400" rtl="0" eaLnBrk="1" latinLnBrk="0" hangingPunct="1">
              <a:spcBef>
                <a:spcPts val="600"/>
              </a:spcBef>
              <a:spcAft>
                <a:spcPts val="800"/>
              </a:spcAft>
              <a:buClr>
                <a:schemeClr val="accent1"/>
              </a:buClr>
              <a:buSzPct val="94000"/>
              <a:buFont typeface="Wingdings" pitchFamily="2" charset="2"/>
              <a:buChar char="n"/>
              <a:tabLst/>
              <a:defRPr sz="1700" b="1" kern="1200">
                <a:solidFill>
                  <a:schemeClr val="tx1"/>
                </a:solidFill>
                <a:latin typeface="+mn-lt"/>
                <a:ea typeface="+mn-ea"/>
                <a:cs typeface="+mn-cs"/>
              </a:defRPr>
            </a:lvl1pPr>
            <a:lvl2pPr marL="803275" indent="-273600" algn="l" defTabSz="914400" rtl="0" eaLnBrk="1" latinLnBrk="0" hangingPunct="1">
              <a:spcBef>
                <a:spcPts val="0"/>
              </a:spcBef>
              <a:spcAft>
                <a:spcPts val="600"/>
              </a:spcAft>
              <a:buClr>
                <a:schemeClr val="bg2"/>
              </a:buClr>
              <a:buSzPct val="94000"/>
              <a:buFont typeface="Wingdings" pitchFamily="2" charset="2"/>
              <a:buChar char="n"/>
              <a:tabLst/>
              <a:defRPr sz="1700" kern="1200">
                <a:solidFill>
                  <a:schemeClr val="tx1"/>
                </a:solidFill>
                <a:latin typeface="+mn-lt"/>
                <a:ea typeface="+mn-ea"/>
                <a:cs typeface="+mn-cs"/>
              </a:defRPr>
            </a:lvl2pPr>
            <a:lvl3pPr marL="1074738" indent="-273600" algn="l" defTabSz="914400" rtl="0" eaLnBrk="1" latinLnBrk="0" hangingPunct="1">
              <a:spcBef>
                <a:spcPts val="0"/>
              </a:spcBef>
              <a:spcAft>
                <a:spcPts val="400"/>
              </a:spcAft>
              <a:buClr>
                <a:schemeClr val="bg2"/>
              </a:buClr>
              <a:buSzPct val="80000"/>
              <a:buFont typeface="Wingdings" pitchFamily="2" charset="2"/>
              <a:buChar char="n"/>
              <a:tabLst/>
              <a:defRPr sz="1500" kern="1200">
                <a:solidFill>
                  <a:schemeClr val="tx1"/>
                </a:solidFill>
                <a:latin typeface="+mn-lt"/>
                <a:ea typeface="+mn-ea"/>
                <a:cs typeface="+mn-cs"/>
              </a:defRPr>
            </a:lvl3pPr>
            <a:lvl4pPr marL="1341438" indent="-273600" algn="l" defTabSz="914400" rtl="0" eaLnBrk="1" latinLnBrk="0" hangingPunct="1">
              <a:spcBef>
                <a:spcPts val="0"/>
              </a:spcBef>
              <a:spcAft>
                <a:spcPts val="400"/>
              </a:spcAft>
              <a:buClr>
                <a:schemeClr val="bg2"/>
              </a:buClr>
              <a:buSzPct val="80000"/>
              <a:buFont typeface="Wingdings" pitchFamily="2" charset="2"/>
              <a:buChar char="n"/>
              <a:defRPr sz="1500" kern="1200">
                <a:solidFill>
                  <a:schemeClr val="tx1"/>
                </a:solidFill>
                <a:latin typeface="+mn-lt"/>
                <a:ea typeface="+mn-ea"/>
                <a:cs typeface="+mn-cs"/>
              </a:defRPr>
            </a:lvl4pPr>
            <a:lvl5pPr marL="1616075" indent="-274638" algn="l" defTabSz="914400" rtl="0" eaLnBrk="1" latinLnBrk="0" hangingPunct="1">
              <a:spcBef>
                <a:spcPts val="0"/>
              </a:spcBef>
              <a:spcAft>
                <a:spcPts val="400"/>
              </a:spcAft>
              <a:buClr>
                <a:schemeClr val="bg2"/>
              </a:buClr>
              <a:buSzPct val="80000"/>
              <a:buFont typeface="Wingdings" pitchFamily="2" charset="2"/>
              <a:buChar char="n"/>
              <a:defRPr lang="de-CH" sz="1500" kern="1200">
                <a:solidFill>
                  <a:schemeClr val="tx1"/>
                </a:solidFill>
                <a:latin typeface="+mn-lt"/>
                <a:ea typeface="+mn-ea"/>
                <a:cs typeface="+mn-cs"/>
              </a:defRPr>
            </a:lvl5pPr>
            <a:lvl6pPr marL="1341437" indent="0" algn="l" defTabSz="914400" rtl="0" eaLnBrk="1" latinLnBrk="0" hangingPunct="1">
              <a:spcBef>
                <a:spcPct val="20000"/>
              </a:spcBef>
              <a:buClr>
                <a:schemeClr val="bg2"/>
              </a:buClr>
              <a:buFont typeface="Wingdings" pitchFamily="2" charset="2"/>
              <a:buNone/>
              <a:defRPr sz="15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4563" indent="0" fontAlgn="auto">
              <a:buClr>
                <a:srgbClr val="C4004B"/>
              </a:buClr>
              <a:buNone/>
              <a:defRPr/>
            </a:pPr>
            <a:r>
              <a:rPr lang="de-CH" sz="2000" b="0" dirty="0"/>
              <a:t>Gemeinderat hat am 16. Mai 2022 entschieden:</a:t>
            </a:r>
          </a:p>
          <a:p>
            <a:pPr fontAlgn="auto">
              <a:buClr>
                <a:srgbClr val="C4004B"/>
              </a:buClr>
              <a:defRPr/>
            </a:pPr>
            <a:r>
              <a:rPr lang="de-CH" sz="2000" dirty="0"/>
              <a:t>Anpassung Zonen- und Erschliessungsplanung </a:t>
            </a:r>
          </a:p>
          <a:p>
            <a:pPr fontAlgn="auto">
              <a:buClr>
                <a:srgbClr val="C4004B"/>
              </a:buClr>
              <a:defRPr/>
            </a:pPr>
            <a:r>
              <a:rPr lang="de-CH" sz="2000" dirty="0"/>
              <a:t>vier Abbruchvorentschied-Gesuche</a:t>
            </a:r>
          </a:p>
          <a:p>
            <a:pPr fontAlgn="auto">
              <a:buClr>
                <a:srgbClr val="C4004B"/>
              </a:buClr>
              <a:defRPr/>
            </a:pPr>
            <a:r>
              <a:rPr lang="de-CH" sz="2000" dirty="0"/>
              <a:t>18 Einsprache-Entscheide</a:t>
            </a:r>
          </a:p>
          <a:p>
            <a:pPr fontAlgn="auto">
              <a:buClr>
                <a:srgbClr val="C4004B"/>
              </a:buClr>
              <a:defRPr/>
            </a:pPr>
            <a:r>
              <a:rPr lang="de-CH" sz="2000" dirty="0"/>
              <a:t>Zusatzvereinbarung Rigi Bahnen AG</a:t>
            </a:r>
          </a:p>
          <a:p>
            <a:pPr fontAlgn="auto">
              <a:buClr>
                <a:srgbClr val="C4004B"/>
              </a:buClr>
              <a:defRPr/>
            </a:pPr>
            <a:r>
              <a:rPr lang="de-CH" sz="2000" dirty="0"/>
              <a:t>Aktualisierung Zukunftsbild</a:t>
            </a:r>
          </a:p>
          <a:p>
            <a:pPr marL="264563" indent="0" fontAlgn="auto">
              <a:buClr>
                <a:srgbClr val="C4004B"/>
              </a:buClr>
              <a:buNone/>
              <a:defRPr/>
            </a:pPr>
            <a:r>
              <a:rPr lang="de-CH" sz="2000" b="0" dirty="0"/>
              <a:t/>
            </a:r>
            <a:br>
              <a:rPr lang="de-CH" sz="2000" b="0" dirty="0"/>
            </a:br>
            <a:r>
              <a:rPr lang="de-CH" sz="2000" b="0" dirty="0"/>
              <a:t>(plus Rodungsbewilligung Kanton 16. Mai)</a:t>
            </a:r>
          </a:p>
        </p:txBody>
      </p:sp>
    </p:spTree>
    <p:extLst>
      <p:ext uri="{BB962C8B-B14F-4D97-AF65-F5344CB8AC3E}">
        <p14:creationId xmlns:p14="http://schemas.microsoft.com/office/powerpoint/2010/main" val="2848805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4DD4A20-8ABB-F285-EE48-B69EAF971814}"/>
              </a:ext>
            </a:extLst>
          </p:cNvPr>
          <p:cNvPicPr>
            <a:picLocks noChangeAspect="1"/>
          </p:cNvPicPr>
          <p:nvPr/>
        </p:nvPicPr>
        <p:blipFill rotWithShape="1">
          <a:blip r:embed="rId3" cstate="print">
            <a:alphaModFix amt="60000"/>
            <a:extLst>
              <a:ext uri="{28A0092B-C50C-407E-A947-70E740481C1C}">
                <a14:useLocalDpi xmlns:a14="http://schemas.microsoft.com/office/drawing/2010/main" val="0"/>
              </a:ext>
            </a:extLst>
          </a:blip>
          <a:srcRect t="29130" b="8259"/>
          <a:stretch/>
        </p:blipFill>
        <p:spPr>
          <a:xfrm>
            <a:off x="695400" y="476672"/>
            <a:ext cx="10801200" cy="5400599"/>
          </a:xfrm>
          <a:prstGeom prst="rect">
            <a:avLst/>
          </a:prstGeom>
        </p:spPr>
      </p:pic>
      <p:sp>
        <p:nvSpPr>
          <p:cNvPr id="5" name="Rechteck 4">
            <a:extLst>
              <a:ext uri="{FF2B5EF4-FFF2-40B4-BE49-F238E27FC236}">
                <a16:creationId xmlns:a16="http://schemas.microsoft.com/office/drawing/2014/main" id="{81DBC52E-CCC1-46B9-1917-494DEBDD740F}"/>
              </a:ext>
            </a:extLst>
          </p:cNvPr>
          <p:cNvSpPr/>
          <p:nvPr/>
        </p:nvSpPr>
        <p:spPr>
          <a:xfrm>
            <a:off x="0" y="2276872"/>
            <a:ext cx="12192000" cy="1815882"/>
          </a:xfrm>
          <a:prstGeom prst="rect">
            <a:avLst/>
          </a:prstGeom>
        </p:spPr>
        <p:txBody>
          <a:bodyPr wrap="square">
            <a:spAutoFit/>
          </a:bodyPr>
          <a:lstStyle/>
          <a:p>
            <a:pPr marL="264563" indent="0" algn="ctr" fontAlgn="auto">
              <a:buClr>
                <a:srgbClr val="0065A3"/>
              </a:buClr>
              <a:buNone/>
              <a:defRPr/>
            </a:pPr>
            <a:r>
              <a:rPr lang="de-CH" sz="2800" b="1" dirty="0">
                <a:highlight>
                  <a:srgbClr val="F8F8F8"/>
                </a:highlight>
                <a:latin typeface="Tahoma" panose="020B0604030504040204" pitchFamily="34" charset="0"/>
                <a:ea typeface="Tahoma" panose="020B0604030504040204" pitchFamily="34" charset="0"/>
                <a:cs typeface="Tahoma" panose="020B0604030504040204" pitchFamily="34" charset="0"/>
              </a:rPr>
              <a:t>2. Anpassung Nutzungsplanung </a:t>
            </a:r>
            <a:br>
              <a:rPr lang="de-CH" sz="2800" b="1" dirty="0">
                <a:highlight>
                  <a:srgbClr val="F8F8F8"/>
                </a:highlight>
                <a:latin typeface="Tahoma" panose="020B0604030504040204" pitchFamily="34" charset="0"/>
                <a:ea typeface="Tahoma" panose="020B0604030504040204" pitchFamily="34" charset="0"/>
                <a:cs typeface="Tahoma" panose="020B0604030504040204" pitchFamily="34" charset="0"/>
              </a:rPr>
            </a:br>
            <a:r>
              <a:rPr lang="de-CH" sz="2800" b="1" dirty="0">
                <a:highlight>
                  <a:srgbClr val="F8F8F8"/>
                </a:highlight>
                <a:latin typeface="Tahoma" panose="020B0604030504040204" pitchFamily="34" charset="0"/>
                <a:ea typeface="Tahoma" panose="020B0604030504040204" pitchFamily="34" charset="0"/>
                <a:cs typeface="Tahoma" panose="020B0604030504040204" pitchFamily="34" charset="0"/>
              </a:rPr>
              <a:t>und Baureglement</a:t>
            </a:r>
            <a:br>
              <a:rPr lang="de-CH" sz="2800" b="1" dirty="0">
                <a:highlight>
                  <a:srgbClr val="F8F8F8"/>
                </a:highlight>
                <a:latin typeface="Tahoma" panose="020B0604030504040204" pitchFamily="34" charset="0"/>
                <a:ea typeface="Tahoma" panose="020B0604030504040204" pitchFamily="34" charset="0"/>
                <a:cs typeface="Tahoma" panose="020B0604030504040204" pitchFamily="34" charset="0"/>
              </a:rPr>
            </a:br>
            <a:r>
              <a:rPr lang="de-CH" sz="2800" dirty="0" err="1">
                <a:highlight>
                  <a:srgbClr val="F8F8F8"/>
                </a:highlight>
                <a:latin typeface="Tahoma" panose="020B0604030504040204" pitchFamily="34" charset="0"/>
                <a:ea typeface="Tahoma" panose="020B0604030504040204" pitchFamily="34" charset="0"/>
                <a:cs typeface="Tahoma" panose="020B0604030504040204" pitchFamily="34" charset="0"/>
              </a:rPr>
              <a:t>Heimgard</a:t>
            </a:r>
            <a:r>
              <a:rPr lang="de-CH" sz="2800" dirty="0">
                <a:highlight>
                  <a:srgbClr val="F8F8F8"/>
                </a:highlight>
                <a:latin typeface="Tahoma" panose="020B0604030504040204" pitchFamily="34" charset="0"/>
                <a:ea typeface="Tahoma" panose="020B0604030504040204" pitchFamily="34" charset="0"/>
                <a:cs typeface="Tahoma" panose="020B0604030504040204" pitchFamily="34" charset="0"/>
              </a:rPr>
              <a:t> Vollenweider </a:t>
            </a:r>
            <a:br>
              <a:rPr lang="de-CH" sz="2800" dirty="0">
                <a:highlight>
                  <a:srgbClr val="F8F8F8"/>
                </a:highlight>
                <a:latin typeface="Tahoma" panose="020B0604030504040204" pitchFamily="34" charset="0"/>
                <a:ea typeface="Tahoma" panose="020B0604030504040204" pitchFamily="34" charset="0"/>
                <a:cs typeface="Tahoma" panose="020B0604030504040204" pitchFamily="34" charset="0"/>
              </a:rPr>
            </a:br>
            <a:r>
              <a:rPr lang="de-CH" sz="2800" dirty="0">
                <a:highlight>
                  <a:srgbClr val="F8F8F8"/>
                </a:highlight>
                <a:latin typeface="Tahoma" panose="020B0604030504040204" pitchFamily="34" charset="0"/>
                <a:ea typeface="Tahoma" panose="020B0604030504040204" pitchFamily="34" charset="0"/>
                <a:cs typeface="Tahoma" panose="020B0604030504040204" pitchFamily="34" charset="0"/>
              </a:rPr>
              <a:t>Gemeinderätin, Ressort Tiefbau-Planung</a:t>
            </a:r>
          </a:p>
        </p:txBody>
      </p:sp>
    </p:spTree>
    <p:extLst>
      <p:ext uri="{BB962C8B-B14F-4D97-AF65-F5344CB8AC3E}">
        <p14:creationId xmlns:p14="http://schemas.microsoft.com/office/powerpoint/2010/main" val="317804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p:cNvSpPr>
          <p:nvPr/>
        </p:nvSpPr>
        <p:spPr bwMode="auto">
          <a:xfrm>
            <a:off x="695401" y="115889"/>
            <a:ext cx="10801200" cy="720725"/>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877888" eaLnBrk="0" hangingPunct="0">
              <a:spcBef>
                <a:spcPct val="20000"/>
              </a:spcBef>
              <a:buFont typeface="Arial" charset="0"/>
              <a:buChar char="•"/>
              <a:defRPr sz="3200">
                <a:solidFill>
                  <a:schemeClr val="tx1"/>
                </a:solidFill>
                <a:latin typeface="Arial" charset="0"/>
              </a:defRPr>
            </a:lvl1pPr>
            <a:lvl2pPr marL="742950" indent="-285750" defTabSz="877888" eaLnBrk="0" hangingPunct="0">
              <a:spcBef>
                <a:spcPct val="20000"/>
              </a:spcBef>
              <a:buFont typeface="Arial" charset="0"/>
              <a:buChar char="–"/>
              <a:defRPr sz="2800">
                <a:solidFill>
                  <a:schemeClr val="tx1"/>
                </a:solidFill>
                <a:latin typeface="Arial" charset="0"/>
              </a:defRPr>
            </a:lvl2pPr>
            <a:lvl3pPr marL="1143000" indent="-228600" defTabSz="877888" eaLnBrk="0" hangingPunct="0">
              <a:spcBef>
                <a:spcPct val="20000"/>
              </a:spcBef>
              <a:buFont typeface="Arial" charset="0"/>
              <a:buChar char="•"/>
              <a:defRPr sz="2400">
                <a:solidFill>
                  <a:schemeClr val="tx1"/>
                </a:solidFill>
                <a:latin typeface="Arial" charset="0"/>
              </a:defRPr>
            </a:lvl3pPr>
            <a:lvl4pPr marL="1600200" indent="-228600" defTabSz="877888" eaLnBrk="0" hangingPunct="0">
              <a:spcBef>
                <a:spcPct val="20000"/>
              </a:spcBef>
              <a:buFont typeface="Arial" charset="0"/>
              <a:buChar char="–"/>
              <a:defRPr sz="2000">
                <a:solidFill>
                  <a:schemeClr val="tx1"/>
                </a:solidFill>
                <a:latin typeface="Arial" charset="0"/>
              </a:defRPr>
            </a:lvl4pPr>
            <a:lvl5pPr marL="2057400" indent="-228600" defTabSz="877888" eaLnBrk="0" hangingPunct="0">
              <a:spcBef>
                <a:spcPct val="20000"/>
              </a:spcBef>
              <a:buFont typeface="Arial" charset="0"/>
              <a:buChar char="»"/>
              <a:defRPr sz="2000">
                <a:solidFill>
                  <a:schemeClr val="tx1"/>
                </a:solidFill>
                <a:latin typeface="Arial" charset="0"/>
              </a:defRPr>
            </a:lvl5pPr>
            <a:lvl6pPr marL="2514600" indent="-228600" defTabSz="877888"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877888"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877888"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877888"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None/>
            </a:pPr>
            <a:r>
              <a:rPr lang="de-CH" altLang="de-DE" b="1" dirty="0">
                <a:solidFill>
                  <a:prstClr val="white"/>
                </a:solidFill>
                <a:latin typeface="Tahoma" panose="020B0604030504040204" pitchFamily="34" charset="0"/>
                <a:ea typeface="Tahoma" panose="020B0604030504040204" pitchFamily="34" charset="0"/>
                <a:cs typeface="Tahoma" panose="020B0604030504040204" pitchFamily="34" charset="0"/>
              </a:rPr>
              <a:t>2 Bahnhof Süd – Änderungen</a:t>
            </a:r>
            <a:endParaRPr lang="de-CH" altLang="de-DE"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Grafik 6">
            <a:extLst>
              <a:ext uri="{FF2B5EF4-FFF2-40B4-BE49-F238E27FC236}">
                <a16:creationId xmlns:a16="http://schemas.microsoft.com/office/drawing/2014/main" id="{A4CC256E-F372-5A56-D9BA-6310AFD8E5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07" b="25544"/>
          <a:stretch/>
        </p:blipFill>
        <p:spPr>
          <a:xfrm>
            <a:off x="5543310" y="853834"/>
            <a:ext cx="5017186" cy="5374166"/>
          </a:xfrm>
          <a:prstGeom prst="rect">
            <a:avLst/>
          </a:prstGeom>
        </p:spPr>
      </p:pic>
      <p:cxnSp>
        <p:nvCxnSpPr>
          <p:cNvPr id="8" name="Gerade Verbindung mit Pfeil 7">
            <a:extLst>
              <a:ext uri="{FF2B5EF4-FFF2-40B4-BE49-F238E27FC236}">
                <a16:creationId xmlns:a16="http://schemas.microsoft.com/office/drawing/2014/main" id="{6FD42045-CA64-1314-B2A0-79509E0CDF3C}"/>
              </a:ext>
            </a:extLst>
          </p:cNvPr>
          <p:cNvCxnSpPr>
            <a:cxnSpLocks/>
          </p:cNvCxnSpPr>
          <p:nvPr/>
        </p:nvCxnSpPr>
        <p:spPr>
          <a:xfrm>
            <a:off x="4079776" y="1412776"/>
            <a:ext cx="5184327" cy="1228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CB36062E-BD17-CC21-C6CB-786B0D91ADD1}"/>
              </a:ext>
            </a:extLst>
          </p:cNvPr>
          <p:cNvCxnSpPr>
            <a:cxnSpLocks/>
          </p:cNvCxnSpPr>
          <p:nvPr/>
        </p:nvCxnSpPr>
        <p:spPr>
          <a:xfrm>
            <a:off x="4079776" y="1412776"/>
            <a:ext cx="3972127" cy="21686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Inhaltsplatzhalter 2">
            <a:extLst>
              <a:ext uri="{FF2B5EF4-FFF2-40B4-BE49-F238E27FC236}">
                <a16:creationId xmlns:a16="http://schemas.microsoft.com/office/drawing/2014/main" id="{F734F0FF-E64F-2A2D-967D-C21FFF0A289E}"/>
              </a:ext>
            </a:extLst>
          </p:cNvPr>
          <p:cNvSpPr txBox="1">
            <a:spLocks/>
          </p:cNvSpPr>
          <p:nvPr/>
        </p:nvSpPr>
        <p:spPr>
          <a:xfrm>
            <a:off x="766800" y="1134000"/>
            <a:ext cx="4537112" cy="4239215"/>
          </a:xfrm>
          <a:prstGeom prst="rect">
            <a:avLst/>
          </a:prstGeom>
        </p:spPr>
        <p:txBody>
          <a:bodyPr vert="horz" lIns="91440" tIns="45720" rIns="91440" bIns="45720" rtlCol="0">
            <a:noAutofit/>
          </a:bodyPr>
          <a:lstStyle>
            <a:lvl1pPr marL="538163" indent="-273600" algn="l" defTabSz="914400" rtl="0" eaLnBrk="1" latinLnBrk="0" hangingPunct="1">
              <a:spcBef>
                <a:spcPts val="600"/>
              </a:spcBef>
              <a:spcAft>
                <a:spcPts val="800"/>
              </a:spcAft>
              <a:buClr>
                <a:schemeClr val="accent1"/>
              </a:buClr>
              <a:buSzPct val="94000"/>
              <a:buFont typeface="Wingdings" pitchFamily="2" charset="2"/>
              <a:buChar char="n"/>
              <a:tabLst/>
              <a:defRPr sz="1700" b="1" kern="1200">
                <a:solidFill>
                  <a:schemeClr val="tx1"/>
                </a:solidFill>
                <a:latin typeface="+mn-lt"/>
                <a:ea typeface="+mn-ea"/>
                <a:cs typeface="+mn-cs"/>
              </a:defRPr>
            </a:lvl1pPr>
            <a:lvl2pPr marL="803275" indent="-273600" algn="l" defTabSz="914400" rtl="0" eaLnBrk="1" latinLnBrk="0" hangingPunct="1">
              <a:spcBef>
                <a:spcPts val="0"/>
              </a:spcBef>
              <a:spcAft>
                <a:spcPts val="600"/>
              </a:spcAft>
              <a:buClr>
                <a:schemeClr val="bg2"/>
              </a:buClr>
              <a:buSzPct val="94000"/>
              <a:buFont typeface="Wingdings" pitchFamily="2" charset="2"/>
              <a:buChar char="n"/>
              <a:tabLst/>
              <a:defRPr sz="1700" kern="1200">
                <a:solidFill>
                  <a:schemeClr val="tx1"/>
                </a:solidFill>
                <a:latin typeface="+mn-lt"/>
                <a:ea typeface="+mn-ea"/>
                <a:cs typeface="+mn-cs"/>
              </a:defRPr>
            </a:lvl2pPr>
            <a:lvl3pPr marL="1074738" indent="-273600" algn="l" defTabSz="914400" rtl="0" eaLnBrk="1" latinLnBrk="0" hangingPunct="1">
              <a:spcBef>
                <a:spcPts val="0"/>
              </a:spcBef>
              <a:spcAft>
                <a:spcPts val="400"/>
              </a:spcAft>
              <a:buClr>
                <a:schemeClr val="bg2"/>
              </a:buClr>
              <a:buSzPct val="80000"/>
              <a:buFont typeface="Wingdings" pitchFamily="2" charset="2"/>
              <a:buChar char="n"/>
              <a:tabLst/>
              <a:defRPr sz="1500" kern="1200">
                <a:solidFill>
                  <a:schemeClr val="tx1"/>
                </a:solidFill>
                <a:latin typeface="+mn-lt"/>
                <a:ea typeface="+mn-ea"/>
                <a:cs typeface="+mn-cs"/>
              </a:defRPr>
            </a:lvl3pPr>
            <a:lvl4pPr marL="1341438" indent="-273600" algn="l" defTabSz="914400" rtl="0" eaLnBrk="1" latinLnBrk="0" hangingPunct="1">
              <a:spcBef>
                <a:spcPts val="0"/>
              </a:spcBef>
              <a:spcAft>
                <a:spcPts val="400"/>
              </a:spcAft>
              <a:buClr>
                <a:schemeClr val="bg2"/>
              </a:buClr>
              <a:buSzPct val="80000"/>
              <a:buFont typeface="Wingdings" pitchFamily="2" charset="2"/>
              <a:buChar char="n"/>
              <a:defRPr sz="1500" kern="1200">
                <a:solidFill>
                  <a:schemeClr val="tx1"/>
                </a:solidFill>
                <a:latin typeface="+mn-lt"/>
                <a:ea typeface="+mn-ea"/>
                <a:cs typeface="+mn-cs"/>
              </a:defRPr>
            </a:lvl4pPr>
            <a:lvl5pPr marL="1616075" indent="-274638" algn="l" defTabSz="914400" rtl="0" eaLnBrk="1" latinLnBrk="0" hangingPunct="1">
              <a:spcBef>
                <a:spcPts val="0"/>
              </a:spcBef>
              <a:spcAft>
                <a:spcPts val="400"/>
              </a:spcAft>
              <a:buClr>
                <a:schemeClr val="bg2"/>
              </a:buClr>
              <a:buSzPct val="80000"/>
              <a:buFont typeface="Wingdings" pitchFamily="2" charset="2"/>
              <a:buChar char="n"/>
              <a:defRPr lang="de-CH" sz="1500" kern="1200">
                <a:solidFill>
                  <a:schemeClr val="tx1"/>
                </a:solidFill>
                <a:latin typeface="+mn-lt"/>
                <a:ea typeface="+mn-ea"/>
                <a:cs typeface="+mn-cs"/>
              </a:defRPr>
            </a:lvl5pPr>
            <a:lvl6pPr marL="1341437" indent="0" algn="l" defTabSz="914400" rtl="0" eaLnBrk="1" latinLnBrk="0" hangingPunct="1">
              <a:spcBef>
                <a:spcPct val="20000"/>
              </a:spcBef>
              <a:buClr>
                <a:schemeClr val="bg2"/>
              </a:buClr>
              <a:buFont typeface="Wingdings" pitchFamily="2" charset="2"/>
              <a:buNone/>
              <a:defRPr sz="15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buClr>
                <a:srgbClr val="C4004B"/>
              </a:buClr>
              <a:defRPr/>
            </a:pPr>
            <a:r>
              <a:rPr lang="de-CH" sz="2000" dirty="0"/>
              <a:t>Mythenachse</a:t>
            </a:r>
            <a:br>
              <a:rPr lang="de-CH" sz="2000" dirty="0"/>
            </a:br>
            <a:r>
              <a:rPr lang="de-CH" sz="2000" b="0" dirty="0"/>
              <a:t>Bisher: Pflicht-Baulinie</a:t>
            </a:r>
            <a:br>
              <a:rPr lang="de-CH" sz="2000" b="0" dirty="0"/>
            </a:br>
            <a:r>
              <a:rPr lang="de-CH" sz="2000" b="0" dirty="0"/>
              <a:t/>
            </a:r>
            <a:br>
              <a:rPr lang="de-CH" sz="2000" b="0" dirty="0"/>
            </a:br>
            <a:r>
              <a:rPr lang="de-CH" sz="2000" b="0" dirty="0"/>
              <a:t>Neu: einfache Baulinie ohne Anbaupflicht</a:t>
            </a:r>
          </a:p>
          <a:p>
            <a:pPr marL="264563" indent="0" fontAlgn="auto">
              <a:buClr>
                <a:srgbClr val="C4004B"/>
              </a:buClr>
              <a:buNone/>
              <a:defRPr/>
            </a:pPr>
            <a:r>
              <a:rPr lang="de-CH" b="0" dirty="0"/>
              <a:t/>
            </a:r>
            <a:br>
              <a:rPr lang="de-CH" b="0" dirty="0"/>
            </a:br>
            <a:endParaRPr lang="de-CH" b="0" dirty="0"/>
          </a:p>
          <a:p>
            <a:pPr fontAlgn="auto">
              <a:buClr>
                <a:srgbClr val="C4004B"/>
              </a:buClr>
              <a:defRPr/>
            </a:pPr>
            <a:r>
              <a:rPr lang="de-CH" sz="2000" dirty="0"/>
              <a:t>Hochhaushöhe </a:t>
            </a:r>
            <a:br>
              <a:rPr lang="de-CH" sz="2000" dirty="0"/>
            </a:br>
            <a:r>
              <a:rPr lang="de-CH" sz="2000" dirty="0"/>
              <a:t>Areal Rigi Bahnen AG</a:t>
            </a:r>
            <a:r>
              <a:rPr lang="de-CH" sz="2000" b="0" dirty="0"/>
              <a:t/>
            </a:r>
            <a:br>
              <a:rPr lang="de-CH" sz="2000" b="0" dirty="0"/>
            </a:br>
            <a:r>
              <a:rPr lang="de-CH" sz="2000" b="0" dirty="0"/>
              <a:t>Bisher: 55 m </a:t>
            </a:r>
            <a:br>
              <a:rPr lang="de-CH" sz="2000" b="0" dirty="0"/>
            </a:br>
            <a:r>
              <a:rPr lang="de-CH" sz="2000" b="0" dirty="0"/>
              <a:t/>
            </a:r>
            <a:br>
              <a:rPr lang="de-CH" sz="2000" b="0" dirty="0"/>
            </a:br>
            <a:r>
              <a:rPr lang="de-CH" sz="2000" b="0" dirty="0"/>
              <a:t>Neu: -1000m</a:t>
            </a:r>
            <a:r>
              <a:rPr lang="de-CH" sz="2000" b="0" baseline="30000" dirty="0"/>
              <a:t>2 </a:t>
            </a:r>
            <a:r>
              <a:rPr lang="de-CH" sz="2000" b="0" dirty="0"/>
              <a:t>Geschossfläche</a:t>
            </a:r>
            <a:br>
              <a:rPr lang="de-CH" sz="2000" b="0" dirty="0"/>
            </a:br>
            <a:r>
              <a:rPr lang="de-CH" sz="2000" b="0" dirty="0"/>
              <a:t>+ Zusatzvereinbarung Rigi</a:t>
            </a:r>
            <a:br>
              <a:rPr lang="de-CH" sz="2000" b="0" dirty="0"/>
            </a:br>
            <a:r>
              <a:rPr lang="de-CH" sz="2000" b="0" dirty="0"/>
              <a:t>   Bahnen AG nur ca. 40m </a:t>
            </a:r>
          </a:p>
        </p:txBody>
      </p:sp>
      <p:cxnSp>
        <p:nvCxnSpPr>
          <p:cNvPr id="11" name="Gerade Verbindung mit Pfeil 10">
            <a:extLst>
              <a:ext uri="{FF2B5EF4-FFF2-40B4-BE49-F238E27FC236}">
                <a16:creationId xmlns:a16="http://schemas.microsoft.com/office/drawing/2014/main" id="{CB64F80C-3D51-7AEE-F396-7BFB001EFF27}"/>
              </a:ext>
            </a:extLst>
          </p:cNvPr>
          <p:cNvCxnSpPr>
            <a:cxnSpLocks/>
          </p:cNvCxnSpPr>
          <p:nvPr/>
        </p:nvCxnSpPr>
        <p:spPr>
          <a:xfrm>
            <a:off x="4007768" y="3717032"/>
            <a:ext cx="3240111" cy="504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54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nhaltsplatzhalter 2">
            <a:extLst>
              <a:ext uri="{FF2B5EF4-FFF2-40B4-BE49-F238E27FC236}">
                <a16:creationId xmlns:a16="http://schemas.microsoft.com/office/drawing/2014/main" id="{9FE929EC-EF33-FFA5-25C6-C1970CC18B87}"/>
              </a:ext>
            </a:extLst>
          </p:cNvPr>
          <p:cNvSpPr txBox="1">
            <a:spLocks/>
          </p:cNvSpPr>
          <p:nvPr/>
        </p:nvSpPr>
        <p:spPr>
          <a:xfrm>
            <a:off x="766800" y="1134000"/>
            <a:ext cx="4426431" cy="5103312"/>
          </a:xfrm>
          <a:prstGeom prst="rect">
            <a:avLst/>
          </a:prstGeom>
        </p:spPr>
        <p:txBody>
          <a:bodyPr vert="horz" lIns="91440" tIns="45720" rIns="91440" bIns="45720" rtlCol="0">
            <a:noAutofit/>
          </a:bodyPr>
          <a:lstStyle>
            <a:lvl1pPr marL="538163" indent="-273600" algn="l" defTabSz="914400" rtl="0" eaLnBrk="1" latinLnBrk="0" hangingPunct="1">
              <a:spcBef>
                <a:spcPts val="600"/>
              </a:spcBef>
              <a:spcAft>
                <a:spcPts val="800"/>
              </a:spcAft>
              <a:buClr>
                <a:schemeClr val="accent1"/>
              </a:buClr>
              <a:buSzPct val="94000"/>
              <a:buFont typeface="Wingdings" pitchFamily="2" charset="2"/>
              <a:buChar char="n"/>
              <a:tabLst/>
              <a:defRPr sz="1700" b="1" kern="1200">
                <a:solidFill>
                  <a:schemeClr val="tx1"/>
                </a:solidFill>
                <a:latin typeface="+mn-lt"/>
                <a:ea typeface="+mn-ea"/>
                <a:cs typeface="+mn-cs"/>
              </a:defRPr>
            </a:lvl1pPr>
            <a:lvl2pPr marL="803275" indent="-273600" algn="l" defTabSz="914400" rtl="0" eaLnBrk="1" latinLnBrk="0" hangingPunct="1">
              <a:spcBef>
                <a:spcPts val="0"/>
              </a:spcBef>
              <a:spcAft>
                <a:spcPts val="600"/>
              </a:spcAft>
              <a:buClr>
                <a:schemeClr val="bg2"/>
              </a:buClr>
              <a:buSzPct val="94000"/>
              <a:buFont typeface="Wingdings" pitchFamily="2" charset="2"/>
              <a:buChar char="n"/>
              <a:tabLst/>
              <a:defRPr sz="1700" kern="1200">
                <a:solidFill>
                  <a:schemeClr val="tx1"/>
                </a:solidFill>
                <a:latin typeface="+mn-lt"/>
                <a:ea typeface="+mn-ea"/>
                <a:cs typeface="+mn-cs"/>
              </a:defRPr>
            </a:lvl2pPr>
            <a:lvl3pPr marL="1074738" indent="-273600" algn="l" defTabSz="914400" rtl="0" eaLnBrk="1" latinLnBrk="0" hangingPunct="1">
              <a:spcBef>
                <a:spcPts val="0"/>
              </a:spcBef>
              <a:spcAft>
                <a:spcPts val="400"/>
              </a:spcAft>
              <a:buClr>
                <a:schemeClr val="bg2"/>
              </a:buClr>
              <a:buSzPct val="80000"/>
              <a:buFont typeface="Wingdings" pitchFamily="2" charset="2"/>
              <a:buChar char="n"/>
              <a:tabLst/>
              <a:defRPr sz="1500" kern="1200">
                <a:solidFill>
                  <a:schemeClr val="tx1"/>
                </a:solidFill>
                <a:latin typeface="+mn-lt"/>
                <a:ea typeface="+mn-ea"/>
                <a:cs typeface="+mn-cs"/>
              </a:defRPr>
            </a:lvl3pPr>
            <a:lvl4pPr marL="1341438" indent="-273600" algn="l" defTabSz="914400" rtl="0" eaLnBrk="1" latinLnBrk="0" hangingPunct="1">
              <a:spcBef>
                <a:spcPts val="0"/>
              </a:spcBef>
              <a:spcAft>
                <a:spcPts val="400"/>
              </a:spcAft>
              <a:buClr>
                <a:schemeClr val="bg2"/>
              </a:buClr>
              <a:buSzPct val="80000"/>
              <a:buFont typeface="Wingdings" pitchFamily="2" charset="2"/>
              <a:buChar char="n"/>
              <a:defRPr sz="1500" kern="1200">
                <a:solidFill>
                  <a:schemeClr val="tx1"/>
                </a:solidFill>
                <a:latin typeface="+mn-lt"/>
                <a:ea typeface="+mn-ea"/>
                <a:cs typeface="+mn-cs"/>
              </a:defRPr>
            </a:lvl4pPr>
            <a:lvl5pPr marL="1616075" indent="-274638" algn="l" defTabSz="914400" rtl="0" eaLnBrk="1" latinLnBrk="0" hangingPunct="1">
              <a:spcBef>
                <a:spcPts val="0"/>
              </a:spcBef>
              <a:spcAft>
                <a:spcPts val="400"/>
              </a:spcAft>
              <a:buClr>
                <a:schemeClr val="bg2"/>
              </a:buClr>
              <a:buSzPct val="80000"/>
              <a:buFont typeface="Wingdings" pitchFamily="2" charset="2"/>
              <a:buChar char="n"/>
              <a:defRPr lang="de-CH" sz="1500" kern="1200">
                <a:solidFill>
                  <a:schemeClr val="tx1"/>
                </a:solidFill>
                <a:latin typeface="+mn-lt"/>
                <a:ea typeface="+mn-ea"/>
                <a:cs typeface="+mn-cs"/>
              </a:defRPr>
            </a:lvl5pPr>
            <a:lvl6pPr marL="1341437" indent="0" algn="l" defTabSz="914400" rtl="0" eaLnBrk="1" latinLnBrk="0" hangingPunct="1">
              <a:spcBef>
                <a:spcPct val="20000"/>
              </a:spcBef>
              <a:buClr>
                <a:schemeClr val="bg2"/>
              </a:buClr>
              <a:buFont typeface="Wingdings" pitchFamily="2" charset="2"/>
              <a:buNone/>
              <a:defRPr sz="15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buClr>
                <a:srgbClr val="C4004B"/>
              </a:buClr>
              <a:defRPr/>
            </a:pPr>
            <a:r>
              <a:rPr lang="de-CH" sz="2000" dirty="0"/>
              <a:t>Verkleinerung Rodungsflächen im Campusbereich um 30%</a:t>
            </a:r>
            <a:br>
              <a:rPr lang="de-CH" sz="2000" dirty="0"/>
            </a:br>
            <a:r>
              <a:rPr lang="de-CH" sz="2000" dirty="0"/>
              <a:t/>
            </a:r>
            <a:br>
              <a:rPr lang="de-CH" sz="2000" dirty="0"/>
            </a:br>
            <a:r>
              <a:rPr lang="de-CH" sz="2000" b="0" dirty="0"/>
              <a:t>neu: nur ca. 7’600 m</a:t>
            </a:r>
            <a:r>
              <a:rPr lang="de-CH" sz="2000" b="0" baseline="30000" dirty="0"/>
              <a:t>2</a:t>
            </a:r>
            <a:r>
              <a:rPr lang="de-CH" sz="2000" b="0" dirty="0"/>
              <a:t/>
            </a:r>
            <a:br>
              <a:rPr lang="de-CH" sz="2000" b="0" dirty="0"/>
            </a:br>
            <a:r>
              <a:rPr lang="de-CH" sz="2000" b="0" dirty="0"/>
              <a:t>+ vollständige Kompensation durch Wiederaufforstung vor Ort</a:t>
            </a:r>
          </a:p>
          <a:p>
            <a:pPr marL="264563" indent="0" fontAlgn="auto">
              <a:buClr>
                <a:srgbClr val="C4004B"/>
              </a:buClr>
              <a:buNone/>
              <a:defRPr/>
            </a:pPr>
            <a:endParaRPr lang="de-CH" sz="2000" dirty="0"/>
          </a:p>
          <a:p>
            <a:pPr fontAlgn="auto">
              <a:buClr>
                <a:srgbClr val="C4004B"/>
              </a:buClr>
              <a:defRPr/>
            </a:pPr>
            <a:r>
              <a:rPr lang="de-CH" sz="2000" dirty="0"/>
              <a:t>Plus entsprechende Anpassung Zonenplan</a:t>
            </a:r>
          </a:p>
        </p:txBody>
      </p:sp>
      <p:sp>
        <p:nvSpPr>
          <p:cNvPr id="6" name="Titel 1"/>
          <p:cNvSpPr>
            <a:spLocks/>
          </p:cNvSpPr>
          <p:nvPr/>
        </p:nvSpPr>
        <p:spPr bwMode="auto">
          <a:xfrm>
            <a:off x="695401" y="115889"/>
            <a:ext cx="10801200" cy="720725"/>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877888" eaLnBrk="0" hangingPunct="0">
              <a:spcBef>
                <a:spcPct val="20000"/>
              </a:spcBef>
              <a:buFont typeface="Arial" charset="0"/>
              <a:buChar char="•"/>
              <a:defRPr sz="3200">
                <a:solidFill>
                  <a:schemeClr val="tx1"/>
                </a:solidFill>
                <a:latin typeface="Arial" charset="0"/>
              </a:defRPr>
            </a:lvl1pPr>
            <a:lvl2pPr marL="742950" indent="-285750" defTabSz="877888" eaLnBrk="0" hangingPunct="0">
              <a:spcBef>
                <a:spcPct val="20000"/>
              </a:spcBef>
              <a:buFont typeface="Arial" charset="0"/>
              <a:buChar char="–"/>
              <a:defRPr sz="2800">
                <a:solidFill>
                  <a:schemeClr val="tx1"/>
                </a:solidFill>
                <a:latin typeface="Arial" charset="0"/>
              </a:defRPr>
            </a:lvl2pPr>
            <a:lvl3pPr marL="1143000" indent="-228600" defTabSz="877888" eaLnBrk="0" hangingPunct="0">
              <a:spcBef>
                <a:spcPct val="20000"/>
              </a:spcBef>
              <a:buFont typeface="Arial" charset="0"/>
              <a:buChar char="•"/>
              <a:defRPr sz="2400">
                <a:solidFill>
                  <a:schemeClr val="tx1"/>
                </a:solidFill>
                <a:latin typeface="Arial" charset="0"/>
              </a:defRPr>
            </a:lvl3pPr>
            <a:lvl4pPr marL="1600200" indent="-228600" defTabSz="877888" eaLnBrk="0" hangingPunct="0">
              <a:spcBef>
                <a:spcPct val="20000"/>
              </a:spcBef>
              <a:buFont typeface="Arial" charset="0"/>
              <a:buChar char="–"/>
              <a:defRPr sz="2000">
                <a:solidFill>
                  <a:schemeClr val="tx1"/>
                </a:solidFill>
                <a:latin typeface="Arial" charset="0"/>
              </a:defRPr>
            </a:lvl4pPr>
            <a:lvl5pPr marL="2057400" indent="-228600" defTabSz="877888" eaLnBrk="0" hangingPunct="0">
              <a:spcBef>
                <a:spcPct val="20000"/>
              </a:spcBef>
              <a:buFont typeface="Arial" charset="0"/>
              <a:buChar char="»"/>
              <a:defRPr sz="2000">
                <a:solidFill>
                  <a:schemeClr val="tx1"/>
                </a:solidFill>
                <a:latin typeface="Arial" charset="0"/>
              </a:defRPr>
            </a:lvl5pPr>
            <a:lvl6pPr marL="2514600" indent="-228600" defTabSz="877888"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877888"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877888"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877888"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None/>
            </a:pPr>
            <a:r>
              <a:rPr lang="de-CH" altLang="de-DE" b="1" dirty="0">
                <a:solidFill>
                  <a:prstClr val="white"/>
                </a:solidFill>
                <a:latin typeface="Tahoma" panose="020B0604030504040204" pitchFamily="34" charset="0"/>
                <a:ea typeface="Tahoma" panose="020B0604030504040204" pitchFamily="34" charset="0"/>
                <a:cs typeface="Tahoma" panose="020B0604030504040204" pitchFamily="34" charset="0"/>
              </a:rPr>
              <a:t>2 Campus / Schuttweg – Änderungen</a:t>
            </a:r>
            <a:endParaRPr lang="de-CH" altLang="de-DE"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Inhaltsplatzhalter 2">
            <a:extLst>
              <a:ext uri="{FF2B5EF4-FFF2-40B4-BE49-F238E27FC236}">
                <a16:creationId xmlns:a16="http://schemas.microsoft.com/office/drawing/2014/main" id="{FDB39EB4-B0E5-D5C8-C187-49928DA0BDD0}"/>
              </a:ext>
            </a:extLst>
          </p:cNvPr>
          <p:cNvSpPr txBox="1">
            <a:spLocks/>
          </p:cNvSpPr>
          <p:nvPr/>
        </p:nvSpPr>
        <p:spPr>
          <a:xfrm>
            <a:off x="539552" y="980728"/>
            <a:ext cx="8209161" cy="5256584"/>
          </a:xfrm>
          <a:prstGeom prst="rect">
            <a:avLst/>
          </a:prstGeom>
        </p:spPr>
        <p:txBody>
          <a:bodyPr vert="horz" lIns="91440" tIns="45720" rIns="91440" bIns="45720" rtlCol="0">
            <a:noAutofit/>
          </a:bodyPr>
          <a:lstStyle>
            <a:lvl1pPr marL="538163" indent="-273600" algn="l" defTabSz="914400" rtl="0" eaLnBrk="1" latinLnBrk="0" hangingPunct="1">
              <a:spcBef>
                <a:spcPts val="600"/>
              </a:spcBef>
              <a:spcAft>
                <a:spcPts val="800"/>
              </a:spcAft>
              <a:buClr>
                <a:schemeClr val="accent1"/>
              </a:buClr>
              <a:buSzPct val="94000"/>
              <a:buFont typeface="Wingdings" pitchFamily="2" charset="2"/>
              <a:buChar char="n"/>
              <a:tabLst/>
              <a:defRPr sz="1700" b="1" kern="1200">
                <a:solidFill>
                  <a:schemeClr val="tx1"/>
                </a:solidFill>
                <a:latin typeface="+mn-lt"/>
                <a:ea typeface="+mn-ea"/>
                <a:cs typeface="+mn-cs"/>
              </a:defRPr>
            </a:lvl1pPr>
            <a:lvl2pPr marL="803275" indent="-273600" algn="l" defTabSz="914400" rtl="0" eaLnBrk="1" latinLnBrk="0" hangingPunct="1">
              <a:spcBef>
                <a:spcPts val="0"/>
              </a:spcBef>
              <a:spcAft>
                <a:spcPts val="600"/>
              </a:spcAft>
              <a:buClr>
                <a:schemeClr val="bg2"/>
              </a:buClr>
              <a:buSzPct val="94000"/>
              <a:buFont typeface="Wingdings" pitchFamily="2" charset="2"/>
              <a:buChar char="n"/>
              <a:tabLst/>
              <a:defRPr sz="1700" kern="1200">
                <a:solidFill>
                  <a:schemeClr val="tx1"/>
                </a:solidFill>
                <a:latin typeface="+mn-lt"/>
                <a:ea typeface="+mn-ea"/>
                <a:cs typeface="+mn-cs"/>
              </a:defRPr>
            </a:lvl2pPr>
            <a:lvl3pPr marL="1074738" indent="-273600" algn="l" defTabSz="914400" rtl="0" eaLnBrk="1" latinLnBrk="0" hangingPunct="1">
              <a:spcBef>
                <a:spcPts val="0"/>
              </a:spcBef>
              <a:spcAft>
                <a:spcPts val="400"/>
              </a:spcAft>
              <a:buClr>
                <a:schemeClr val="bg2"/>
              </a:buClr>
              <a:buSzPct val="80000"/>
              <a:buFont typeface="Wingdings" pitchFamily="2" charset="2"/>
              <a:buChar char="n"/>
              <a:tabLst/>
              <a:defRPr sz="1500" kern="1200">
                <a:solidFill>
                  <a:schemeClr val="tx1"/>
                </a:solidFill>
                <a:latin typeface="+mn-lt"/>
                <a:ea typeface="+mn-ea"/>
                <a:cs typeface="+mn-cs"/>
              </a:defRPr>
            </a:lvl3pPr>
            <a:lvl4pPr marL="1341438" indent="-273600" algn="l" defTabSz="914400" rtl="0" eaLnBrk="1" latinLnBrk="0" hangingPunct="1">
              <a:spcBef>
                <a:spcPts val="0"/>
              </a:spcBef>
              <a:spcAft>
                <a:spcPts val="400"/>
              </a:spcAft>
              <a:buClr>
                <a:schemeClr val="bg2"/>
              </a:buClr>
              <a:buSzPct val="80000"/>
              <a:buFont typeface="Wingdings" pitchFamily="2" charset="2"/>
              <a:buChar char="n"/>
              <a:defRPr sz="1500" kern="1200">
                <a:solidFill>
                  <a:schemeClr val="tx1"/>
                </a:solidFill>
                <a:latin typeface="+mn-lt"/>
                <a:ea typeface="+mn-ea"/>
                <a:cs typeface="+mn-cs"/>
              </a:defRPr>
            </a:lvl4pPr>
            <a:lvl5pPr marL="1616075" indent="-274638" algn="l" defTabSz="914400" rtl="0" eaLnBrk="1" latinLnBrk="0" hangingPunct="1">
              <a:spcBef>
                <a:spcPts val="0"/>
              </a:spcBef>
              <a:spcAft>
                <a:spcPts val="400"/>
              </a:spcAft>
              <a:buClr>
                <a:schemeClr val="bg2"/>
              </a:buClr>
              <a:buSzPct val="80000"/>
              <a:buFont typeface="Wingdings" pitchFamily="2" charset="2"/>
              <a:buChar char="n"/>
              <a:defRPr lang="de-CH" sz="1500" kern="1200">
                <a:solidFill>
                  <a:schemeClr val="tx1"/>
                </a:solidFill>
                <a:latin typeface="+mn-lt"/>
                <a:ea typeface="+mn-ea"/>
                <a:cs typeface="+mn-cs"/>
              </a:defRPr>
            </a:lvl5pPr>
            <a:lvl6pPr marL="1341437" indent="0" algn="l" defTabSz="914400" rtl="0" eaLnBrk="1" latinLnBrk="0" hangingPunct="1">
              <a:spcBef>
                <a:spcPct val="20000"/>
              </a:spcBef>
              <a:buClr>
                <a:schemeClr val="bg2"/>
              </a:buClr>
              <a:buFont typeface="Wingdings" pitchFamily="2" charset="2"/>
              <a:buNone/>
              <a:defRPr sz="15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4563" indent="0" fontAlgn="auto">
              <a:buClr>
                <a:srgbClr val="C4004B"/>
              </a:buClr>
              <a:buNone/>
              <a:defRPr/>
            </a:pPr>
            <a:endParaRPr lang="de-CH" sz="2000" dirty="0"/>
          </a:p>
          <a:p>
            <a:pPr fontAlgn="auto">
              <a:buClr>
                <a:srgbClr val="C4004B"/>
              </a:buClr>
              <a:defRPr/>
            </a:pPr>
            <a:endParaRPr lang="de-CH" sz="2200" b="0" i="1" dirty="0"/>
          </a:p>
        </p:txBody>
      </p:sp>
      <p:pic>
        <p:nvPicPr>
          <p:cNvPr id="13" name="Grafik 12">
            <a:extLst>
              <a:ext uri="{FF2B5EF4-FFF2-40B4-BE49-F238E27FC236}">
                <a16:creationId xmlns:a16="http://schemas.microsoft.com/office/drawing/2014/main" id="{BB053AA3-24EC-8109-E17F-5F9D66CC5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2103" y="817815"/>
            <a:ext cx="3758393" cy="5491505"/>
          </a:xfrm>
          <a:prstGeom prst="rect">
            <a:avLst/>
          </a:prstGeom>
        </p:spPr>
      </p:pic>
      <p:cxnSp>
        <p:nvCxnSpPr>
          <p:cNvPr id="14" name="Gerade Verbindung mit Pfeil 13">
            <a:extLst>
              <a:ext uri="{FF2B5EF4-FFF2-40B4-BE49-F238E27FC236}">
                <a16:creationId xmlns:a16="http://schemas.microsoft.com/office/drawing/2014/main" id="{2148A3F8-D05D-C32D-C80B-E275A4C11108}"/>
              </a:ext>
            </a:extLst>
          </p:cNvPr>
          <p:cNvCxnSpPr>
            <a:cxnSpLocks/>
          </p:cNvCxnSpPr>
          <p:nvPr/>
        </p:nvCxnSpPr>
        <p:spPr>
          <a:xfrm>
            <a:off x="4943872" y="2924944"/>
            <a:ext cx="3168103" cy="13681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C44BA4DF-DFF7-266E-8E48-250511AA14FE}"/>
              </a:ext>
            </a:extLst>
          </p:cNvPr>
          <p:cNvCxnSpPr>
            <a:cxnSpLocks/>
          </p:cNvCxnSpPr>
          <p:nvPr/>
        </p:nvCxnSpPr>
        <p:spPr>
          <a:xfrm>
            <a:off x="4007768" y="1340768"/>
            <a:ext cx="4607791" cy="8640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9A516D47-A7AB-DE00-D639-5A97615B4E73}"/>
              </a:ext>
            </a:extLst>
          </p:cNvPr>
          <p:cNvCxnSpPr>
            <a:cxnSpLocks/>
          </p:cNvCxnSpPr>
          <p:nvPr/>
        </p:nvCxnSpPr>
        <p:spPr>
          <a:xfrm>
            <a:off x="4007768" y="1340768"/>
            <a:ext cx="5040311" cy="21602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6A2A7D74-64DF-66DB-4A8C-247DFE4183D5}"/>
              </a:ext>
            </a:extLst>
          </p:cNvPr>
          <p:cNvCxnSpPr>
            <a:cxnSpLocks/>
          </p:cNvCxnSpPr>
          <p:nvPr/>
        </p:nvCxnSpPr>
        <p:spPr>
          <a:xfrm>
            <a:off x="4007768" y="1340768"/>
            <a:ext cx="6048423" cy="1453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79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58E6EAB-5C74-21F7-9D5E-FF6750DA92FF}"/>
              </a:ext>
            </a:extLst>
          </p:cNvPr>
          <p:cNvPicPr>
            <a:picLocks noChangeAspect="1"/>
          </p:cNvPicPr>
          <p:nvPr/>
        </p:nvPicPr>
        <p:blipFill rotWithShape="1">
          <a:blip r:embed="rId3" cstate="print">
            <a:alphaModFix amt="60000"/>
            <a:extLst>
              <a:ext uri="{28A0092B-C50C-407E-A947-70E740481C1C}">
                <a14:useLocalDpi xmlns:a14="http://schemas.microsoft.com/office/drawing/2010/main" val="0"/>
              </a:ext>
            </a:extLst>
          </a:blip>
          <a:srcRect t="29130" b="8259"/>
          <a:stretch/>
        </p:blipFill>
        <p:spPr>
          <a:xfrm>
            <a:off x="695400" y="476672"/>
            <a:ext cx="10801200" cy="5400599"/>
          </a:xfrm>
          <a:prstGeom prst="rect">
            <a:avLst/>
          </a:prstGeom>
        </p:spPr>
      </p:pic>
      <p:sp>
        <p:nvSpPr>
          <p:cNvPr id="5" name="Rechteck 4">
            <a:extLst>
              <a:ext uri="{FF2B5EF4-FFF2-40B4-BE49-F238E27FC236}">
                <a16:creationId xmlns:a16="http://schemas.microsoft.com/office/drawing/2014/main" id="{81DBC52E-CCC1-46B9-1917-494DEBDD740F}"/>
              </a:ext>
            </a:extLst>
          </p:cNvPr>
          <p:cNvSpPr/>
          <p:nvPr/>
        </p:nvSpPr>
        <p:spPr>
          <a:xfrm>
            <a:off x="0" y="2276872"/>
            <a:ext cx="12192000" cy="1384995"/>
          </a:xfrm>
          <a:prstGeom prst="rect">
            <a:avLst/>
          </a:prstGeom>
        </p:spPr>
        <p:txBody>
          <a:bodyPr wrap="square">
            <a:spAutoFit/>
          </a:bodyPr>
          <a:lstStyle/>
          <a:p>
            <a:pPr marL="264563" algn="ctr" fontAlgn="auto">
              <a:buClr>
                <a:srgbClr val="0065A3"/>
              </a:buClr>
              <a:defRPr/>
            </a:pPr>
            <a:r>
              <a:rPr lang="de-CH" sz="2800" b="1" dirty="0">
                <a:highlight>
                  <a:srgbClr val="F8F8F8"/>
                </a:highlight>
                <a:latin typeface="Tahoma" panose="020B0604030504040204" pitchFamily="34" charset="0"/>
                <a:ea typeface="Tahoma" panose="020B0604030504040204" pitchFamily="34" charset="0"/>
                <a:cs typeface="Tahoma" panose="020B0604030504040204" pitchFamily="34" charset="0"/>
              </a:rPr>
              <a:t>3. Erhalt von Gebäuden</a:t>
            </a:r>
            <a:br>
              <a:rPr lang="de-CH" sz="2800" b="1" dirty="0">
                <a:highlight>
                  <a:srgbClr val="F8F8F8"/>
                </a:highlight>
                <a:latin typeface="Tahoma" panose="020B0604030504040204" pitchFamily="34" charset="0"/>
                <a:ea typeface="Tahoma" panose="020B0604030504040204" pitchFamily="34" charset="0"/>
                <a:cs typeface="Tahoma" panose="020B0604030504040204" pitchFamily="34" charset="0"/>
              </a:rPr>
            </a:br>
            <a:r>
              <a:rPr lang="de-CH" sz="2800" dirty="0">
                <a:highlight>
                  <a:srgbClr val="F8F8F8"/>
                </a:highlight>
                <a:latin typeface="Tahoma" panose="020B0604030504040204" pitchFamily="34" charset="0"/>
                <a:ea typeface="Tahoma" panose="020B0604030504040204" pitchFamily="34" charset="0"/>
                <a:cs typeface="Tahoma" panose="020B0604030504040204" pitchFamily="34" charset="0"/>
              </a:rPr>
              <a:t>Ruedi </a:t>
            </a:r>
            <a:r>
              <a:rPr lang="de-CH" sz="2800" dirty="0" err="1">
                <a:highlight>
                  <a:srgbClr val="F8F8F8"/>
                </a:highlight>
                <a:latin typeface="Tahoma" panose="020B0604030504040204" pitchFamily="34" charset="0"/>
                <a:ea typeface="Tahoma" panose="020B0604030504040204" pitchFamily="34" charset="0"/>
                <a:cs typeface="Tahoma" panose="020B0604030504040204" pitchFamily="34" charset="0"/>
              </a:rPr>
              <a:t>Beeler</a:t>
            </a:r>
            <a:r>
              <a:rPr lang="de-CH" sz="2800" dirty="0">
                <a:highlight>
                  <a:srgbClr val="F8F8F8"/>
                </a:highlight>
                <a:latin typeface="Tahoma" panose="020B0604030504040204" pitchFamily="34" charset="0"/>
                <a:ea typeface="Tahoma" panose="020B0604030504040204" pitchFamily="34" charset="0"/>
                <a:cs typeface="Tahoma" panose="020B0604030504040204" pitchFamily="34" charset="0"/>
              </a:rPr>
              <a:t/>
            </a:r>
            <a:br>
              <a:rPr lang="de-CH" sz="2800" dirty="0">
                <a:highlight>
                  <a:srgbClr val="F8F8F8"/>
                </a:highlight>
                <a:latin typeface="Tahoma" panose="020B0604030504040204" pitchFamily="34" charset="0"/>
                <a:ea typeface="Tahoma" panose="020B0604030504040204" pitchFamily="34" charset="0"/>
                <a:cs typeface="Tahoma" panose="020B0604030504040204" pitchFamily="34" charset="0"/>
              </a:rPr>
            </a:br>
            <a:r>
              <a:rPr lang="de-CH" sz="2800" dirty="0">
                <a:highlight>
                  <a:srgbClr val="F8F8F8"/>
                </a:highlight>
                <a:latin typeface="Tahoma" panose="020B0604030504040204" pitchFamily="34" charset="0"/>
                <a:ea typeface="Tahoma" panose="020B0604030504040204" pitchFamily="34" charset="0"/>
                <a:cs typeface="Tahoma" panose="020B0604030504040204" pitchFamily="34" charset="0"/>
              </a:rPr>
              <a:t>Gemeindepräsident Arth</a:t>
            </a:r>
          </a:p>
        </p:txBody>
      </p:sp>
    </p:spTree>
    <p:extLst>
      <p:ext uri="{BB962C8B-B14F-4D97-AF65-F5344CB8AC3E}">
        <p14:creationId xmlns:p14="http://schemas.microsoft.com/office/powerpoint/2010/main" val="1098516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nhaltsplatzhalter 2">
            <a:extLst>
              <a:ext uri="{FF2B5EF4-FFF2-40B4-BE49-F238E27FC236}">
                <a16:creationId xmlns:a16="http://schemas.microsoft.com/office/drawing/2014/main" id="{3A115CD5-FD71-75C1-E525-60AEF7E67909}"/>
              </a:ext>
            </a:extLst>
          </p:cNvPr>
          <p:cNvSpPr txBox="1">
            <a:spLocks/>
          </p:cNvSpPr>
          <p:nvPr/>
        </p:nvSpPr>
        <p:spPr>
          <a:xfrm>
            <a:off x="766800" y="1134000"/>
            <a:ext cx="6153379" cy="4744144"/>
          </a:xfrm>
          <a:prstGeom prst="rect">
            <a:avLst/>
          </a:prstGeom>
        </p:spPr>
        <p:txBody>
          <a:bodyPr vert="horz" lIns="91440" tIns="45720" rIns="91440" bIns="45720" rtlCol="0">
            <a:noAutofit/>
          </a:bodyPr>
          <a:lstStyle>
            <a:lvl1pPr marL="538163" indent="-273600" algn="l" defTabSz="914400" rtl="0" eaLnBrk="1" latinLnBrk="0" hangingPunct="1">
              <a:spcBef>
                <a:spcPts val="600"/>
              </a:spcBef>
              <a:spcAft>
                <a:spcPts val="800"/>
              </a:spcAft>
              <a:buClr>
                <a:schemeClr val="accent1"/>
              </a:buClr>
              <a:buSzPct val="94000"/>
              <a:buFont typeface="Wingdings" pitchFamily="2" charset="2"/>
              <a:buChar char="n"/>
              <a:tabLst/>
              <a:defRPr sz="1700" b="1" kern="1200">
                <a:solidFill>
                  <a:schemeClr val="tx1"/>
                </a:solidFill>
                <a:latin typeface="+mn-lt"/>
                <a:ea typeface="+mn-ea"/>
                <a:cs typeface="+mn-cs"/>
              </a:defRPr>
            </a:lvl1pPr>
            <a:lvl2pPr marL="803275" indent="-273600" algn="l" defTabSz="914400" rtl="0" eaLnBrk="1" latinLnBrk="0" hangingPunct="1">
              <a:spcBef>
                <a:spcPts val="0"/>
              </a:spcBef>
              <a:spcAft>
                <a:spcPts val="600"/>
              </a:spcAft>
              <a:buClr>
                <a:schemeClr val="bg2"/>
              </a:buClr>
              <a:buSzPct val="94000"/>
              <a:buFont typeface="Wingdings" pitchFamily="2" charset="2"/>
              <a:buChar char="n"/>
              <a:tabLst/>
              <a:defRPr sz="1700" kern="1200">
                <a:solidFill>
                  <a:schemeClr val="tx1"/>
                </a:solidFill>
                <a:latin typeface="+mn-lt"/>
                <a:ea typeface="+mn-ea"/>
                <a:cs typeface="+mn-cs"/>
              </a:defRPr>
            </a:lvl2pPr>
            <a:lvl3pPr marL="1074738" indent="-273600" algn="l" defTabSz="914400" rtl="0" eaLnBrk="1" latinLnBrk="0" hangingPunct="1">
              <a:spcBef>
                <a:spcPts val="0"/>
              </a:spcBef>
              <a:spcAft>
                <a:spcPts val="400"/>
              </a:spcAft>
              <a:buClr>
                <a:schemeClr val="bg2"/>
              </a:buClr>
              <a:buSzPct val="80000"/>
              <a:buFont typeface="Wingdings" pitchFamily="2" charset="2"/>
              <a:buChar char="n"/>
              <a:tabLst/>
              <a:defRPr sz="1500" kern="1200">
                <a:solidFill>
                  <a:schemeClr val="tx1"/>
                </a:solidFill>
                <a:latin typeface="+mn-lt"/>
                <a:ea typeface="+mn-ea"/>
                <a:cs typeface="+mn-cs"/>
              </a:defRPr>
            </a:lvl3pPr>
            <a:lvl4pPr marL="1341438" indent="-273600" algn="l" defTabSz="914400" rtl="0" eaLnBrk="1" latinLnBrk="0" hangingPunct="1">
              <a:spcBef>
                <a:spcPts val="0"/>
              </a:spcBef>
              <a:spcAft>
                <a:spcPts val="400"/>
              </a:spcAft>
              <a:buClr>
                <a:schemeClr val="bg2"/>
              </a:buClr>
              <a:buSzPct val="80000"/>
              <a:buFont typeface="Wingdings" pitchFamily="2" charset="2"/>
              <a:buChar char="n"/>
              <a:defRPr sz="1500" kern="1200">
                <a:solidFill>
                  <a:schemeClr val="tx1"/>
                </a:solidFill>
                <a:latin typeface="+mn-lt"/>
                <a:ea typeface="+mn-ea"/>
                <a:cs typeface="+mn-cs"/>
              </a:defRPr>
            </a:lvl4pPr>
            <a:lvl5pPr marL="1616075" indent="-274638" algn="l" defTabSz="914400" rtl="0" eaLnBrk="1" latinLnBrk="0" hangingPunct="1">
              <a:spcBef>
                <a:spcPts val="0"/>
              </a:spcBef>
              <a:spcAft>
                <a:spcPts val="400"/>
              </a:spcAft>
              <a:buClr>
                <a:schemeClr val="bg2"/>
              </a:buClr>
              <a:buSzPct val="80000"/>
              <a:buFont typeface="Wingdings" pitchFamily="2" charset="2"/>
              <a:buChar char="n"/>
              <a:defRPr lang="de-CH" sz="1500" kern="1200">
                <a:solidFill>
                  <a:schemeClr val="tx1"/>
                </a:solidFill>
                <a:latin typeface="+mn-lt"/>
                <a:ea typeface="+mn-ea"/>
                <a:cs typeface="+mn-cs"/>
              </a:defRPr>
            </a:lvl5pPr>
            <a:lvl6pPr marL="1341437" indent="0" algn="l" defTabSz="914400" rtl="0" eaLnBrk="1" latinLnBrk="0" hangingPunct="1">
              <a:spcBef>
                <a:spcPct val="20000"/>
              </a:spcBef>
              <a:buClr>
                <a:schemeClr val="bg2"/>
              </a:buClr>
              <a:buFont typeface="Wingdings" pitchFamily="2" charset="2"/>
              <a:buNone/>
              <a:defRPr sz="15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2000" dirty="0"/>
              <a:t>Interessenabwägung 2019 + </a:t>
            </a:r>
            <a:br>
              <a:rPr lang="de-CH" sz="2000" dirty="0"/>
            </a:br>
            <a:r>
              <a:rPr lang="de-CH" sz="2000" dirty="0"/>
              <a:t>Gemeinderats-Entscheid gegen kommunale Unterschutzstellung 30. März 2020</a:t>
            </a:r>
            <a:br>
              <a:rPr lang="de-CH" sz="2000" dirty="0"/>
            </a:br>
            <a:endParaRPr lang="de-CH" sz="2000" dirty="0"/>
          </a:p>
          <a:p>
            <a:r>
              <a:rPr lang="de-CH" sz="2000" dirty="0"/>
              <a:t>Aufforderung ev. kantonaler Schutzentscheid via Abbruchvorentscheid-Gesuche</a:t>
            </a:r>
            <a:br>
              <a:rPr lang="de-CH" sz="2000" dirty="0"/>
            </a:br>
            <a:endParaRPr lang="de-CH" sz="2000" dirty="0"/>
          </a:p>
          <a:p>
            <a:r>
              <a:rPr lang="de-CH" sz="2000" dirty="0"/>
              <a:t>Kanton verlangt Unterlagenergänzung zu Interessenabwägung, Alternativstudien</a:t>
            </a:r>
          </a:p>
        </p:txBody>
      </p:sp>
      <p:sp>
        <p:nvSpPr>
          <p:cNvPr id="6" name="Titel 1"/>
          <p:cNvSpPr>
            <a:spLocks/>
          </p:cNvSpPr>
          <p:nvPr/>
        </p:nvSpPr>
        <p:spPr bwMode="auto">
          <a:xfrm>
            <a:off x="695401" y="115889"/>
            <a:ext cx="10801200" cy="720725"/>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877888" eaLnBrk="0" hangingPunct="0">
              <a:spcBef>
                <a:spcPct val="20000"/>
              </a:spcBef>
              <a:buFont typeface="Arial" charset="0"/>
              <a:buChar char="•"/>
              <a:defRPr sz="3200">
                <a:solidFill>
                  <a:schemeClr val="tx1"/>
                </a:solidFill>
                <a:latin typeface="Arial" charset="0"/>
              </a:defRPr>
            </a:lvl1pPr>
            <a:lvl2pPr marL="742950" indent="-285750" defTabSz="877888" eaLnBrk="0" hangingPunct="0">
              <a:spcBef>
                <a:spcPct val="20000"/>
              </a:spcBef>
              <a:buFont typeface="Arial" charset="0"/>
              <a:buChar char="–"/>
              <a:defRPr sz="2800">
                <a:solidFill>
                  <a:schemeClr val="tx1"/>
                </a:solidFill>
                <a:latin typeface="Arial" charset="0"/>
              </a:defRPr>
            </a:lvl2pPr>
            <a:lvl3pPr marL="1143000" indent="-228600" defTabSz="877888" eaLnBrk="0" hangingPunct="0">
              <a:spcBef>
                <a:spcPct val="20000"/>
              </a:spcBef>
              <a:buFont typeface="Arial" charset="0"/>
              <a:buChar char="•"/>
              <a:defRPr sz="2400">
                <a:solidFill>
                  <a:schemeClr val="tx1"/>
                </a:solidFill>
                <a:latin typeface="Arial" charset="0"/>
              </a:defRPr>
            </a:lvl3pPr>
            <a:lvl4pPr marL="1600200" indent="-228600" defTabSz="877888" eaLnBrk="0" hangingPunct="0">
              <a:spcBef>
                <a:spcPct val="20000"/>
              </a:spcBef>
              <a:buFont typeface="Arial" charset="0"/>
              <a:buChar char="–"/>
              <a:defRPr sz="2000">
                <a:solidFill>
                  <a:schemeClr val="tx1"/>
                </a:solidFill>
                <a:latin typeface="Arial" charset="0"/>
              </a:defRPr>
            </a:lvl4pPr>
            <a:lvl5pPr marL="2057400" indent="-228600" defTabSz="877888" eaLnBrk="0" hangingPunct="0">
              <a:spcBef>
                <a:spcPct val="20000"/>
              </a:spcBef>
              <a:buFont typeface="Arial" charset="0"/>
              <a:buChar char="»"/>
              <a:defRPr sz="2000">
                <a:solidFill>
                  <a:schemeClr val="tx1"/>
                </a:solidFill>
                <a:latin typeface="Arial" charset="0"/>
              </a:defRPr>
            </a:lvl5pPr>
            <a:lvl6pPr marL="2514600" indent="-228600" defTabSz="877888"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877888"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877888"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877888"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None/>
            </a:pPr>
            <a:r>
              <a:rPr lang="de-CH" altLang="de-DE" b="1" dirty="0">
                <a:solidFill>
                  <a:prstClr val="white"/>
                </a:solidFill>
                <a:latin typeface="Tahoma" panose="020B0604030504040204" pitchFamily="34" charset="0"/>
                <a:ea typeface="Tahoma" panose="020B0604030504040204" pitchFamily="34" charset="0"/>
                <a:cs typeface="Tahoma" panose="020B0604030504040204" pitchFamily="34" charset="0"/>
              </a:rPr>
              <a:t>3 Erhalt von Gebäuden</a:t>
            </a:r>
            <a:endParaRPr lang="de-CH" altLang="de-DE"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uppieren 1">
            <a:extLst>
              <a:ext uri="{FF2B5EF4-FFF2-40B4-BE49-F238E27FC236}">
                <a16:creationId xmlns:a16="http://schemas.microsoft.com/office/drawing/2014/main" id="{E86C2654-F026-89A3-2474-D399174FC5ED}"/>
              </a:ext>
            </a:extLst>
          </p:cNvPr>
          <p:cNvGrpSpPr/>
          <p:nvPr/>
        </p:nvGrpSpPr>
        <p:grpSpPr>
          <a:xfrm>
            <a:off x="7176120" y="1134000"/>
            <a:ext cx="3621216" cy="3124841"/>
            <a:chOff x="6932379" y="1196752"/>
            <a:chExt cx="3621216" cy="3124841"/>
          </a:xfrm>
        </p:grpSpPr>
        <p:pic>
          <p:nvPicPr>
            <p:cNvPr id="10" name="Grafik 9" descr="Ein Bild, das draußen, Gebäude, Zaun, Haus enthält.&#10;&#10;Automatisch generierte Beschreibung">
              <a:extLst>
                <a:ext uri="{FF2B5EF4-FFF2-40B4-BE49-F238E27FC236}">
                  <a16:creationId xmlns:a16="http://schemas.microsoft.com/office/drawing/2014/main" id="{028D0925-BB66-7ED7-2C6B-F7B6F92203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72" r="18070"/>
            <a:stretch/>
          </p:blipFill>
          <p:spPr>
            <a:xfrm>
              <a:off x="6932379" y="1201852"/>
              <a:ext cx="1804134" cy="1557310"/>
            </a:xfrm>
            <a:prstGeom prst="rect">
              <a:avLst/>
            </a:prstGeom>
          </p:spPr>
        </p:pic>
        <p:pic>
          <p:nvPicPr>
            <p:cNvPr id="11" name="Grafik 10" descr="Ein Bild, das draußen, Gebäude, Straße, klein enthält.&#10;&#10;Automatisch generierte Beschreibung">
              <a:extLst>
                <a:ext uri="{FF2B5EF4-FFF2-40B4-BE49-F238E27FC236}">
                  <a16:creationId xmlns:a16="http://schemas.microsoft.com/office/drawing/2014/main" id="{BA3AF4D5-BC99-F2EF-2BE2-F782A3078C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473" r="10770"/>
            <a:stretch/>
          </p:blipFill>
          <p:spPr>
            <a:xfrm>
              <a:off x="6932379" y="2759162"/>
              <a:ext cx="1816334" cy="1562431"/>
            </a:xfrm>
            <a:prstGeom prst="rect">
              <a:avLst/>
            </a:prstGeom>
          </p:spPr>
        </p:pic>
        <p:pic>
          <p:nvPicPr>
            <p:cNvPr id="19" name="Grafik 18" descr="Ein Bild, das draußen, Gras, Haus, Gebäude enthält.&#10;&#10;Automatisch generierte Beschreibung">
              <a:extLst>
                <a:ext uri="{FF2B5EF4-FFF2-40B4-BE49-F238E27FC236}">
                  <a16:creationId xmlns:a16="http://schemas.microsoft.com/office/drawing/2014/main" id="{06B77C68-3540-A140-77BA-02E55A32AF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9352" b="422"/>
            <a:stretch/>
          </p:blipFill>
          <p:spPr>
            <a:xfrm>
              <a:off x="8748713" y="2759161"/>
              <a:ext cx="1792682" cy="1557311"/>
            </a:xfrm>
            <a:prstGeom prst="rect">
              <a:avLst/>
            </a:prstGeom>
          </p:spPr>
        </p:pic>
        <p:pic>
          <p:nvPicPr>
            <p:cNvPr id="20" name="Grafik 19" descr="Ein Bild, das draußen, Gebäude, Haus, Schnee enthält.&#10;&#10;Automatisch generierte Beschreibung">
              <a:extLst>
                <a:ext uri="{FF2B5EF4-FFF2-40B4-BE49-F238E27FC236}">
                  <a16:creationId xmlns:a16="http://schemas.microsoft.com/office/drawing/2014/main" id="{B31B92F9-3402-D96C-D09B-828DEA1D68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17" r="8044"/>
            <a:stretch/>
          </p:blipFill>
          <p:spPr>
            <a:xfrm>
              <a:off x="8736513" y="1196752"/>
              <a:ext cx="1817082" cy="1566268"/>
            </a:xfrm>
            <a:prstGeom prst="rect">
              <a:avLst/>
            </a:prstGeom>
          </p:spPr>
        </p:pic>
      </p:grpSp>
    </p:spTree>
    <p:extLst>
      <p:ext uri="{BB962C8B-B14F-4D97-AF65-F5344CB8AC3E}">
        <p14:creationId xmlns:p14="http://schemas.microsoft.com/office/powerpoint/2010/main" val="682242099"/>
      </p:ext>
    </p:extLst>
  </p:cSld>
  <p:clrMapOvr>
    <a:masterClrMapping/>
  </p:clrMapOvr>
</p:sld>
</file>

<file path=ppt/theme/theme1.xml><?xml version="1.0" encoding="utf-8"?>
<a:theme xmlns:a="http://schemas.openxmlformats.org/drawingml/2006/main" name="2_Larissa-Design">
  <a:themeElements>
    <a:clrScheme name="Benutzerdefiniert 2">
      <a:dk1>
        <a:sysClr val="windowText" lastClr="000000"/>
      </a:dk1>
      <a:lt1>
        <a:sysClr val="window" lastClr="FFFFFF"/>
      </a:lt1>
      <a:dk2>
        <a:srgbClr val="666666"/>
      </a:dk2>
      <a:lt2>
        <a:srgbClr val="D2D2D2"/>
      </a:lt2>
      <a:accent1>
        <a:srgbClr val="AE0049"/>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2_Larissa-Design">
      <a:majorFont>
        <a:latin typeface=""/>
        <a:ea typeface=""/>
        <a:cs typeface=""/>
      </a:majorFont>
      <a:minorFont>
        <a:latin typefa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5003E"/>
        </a:solidFill>
        <a:ln>
          <a:noFill/>
        </a:ln>
      </a:spPr>
      <a:bodyPr anchor="ctr"/>
      <a:lstStyle>
        <a:defPPr algn="ctr" fontAlgn="auto">
          <a:spcBef>
            <a:spcPts val="0"/>
          </a:spcBef>
          <a:spcAft>
            <a:spcPts val="0"/>
          </a:spcAft>
          <a:defRPr sz="1800" dirty="0">
            <a:solidFill>
              <a:schemeClr val="lt1"/>
            </a:solidFill>
            <a:latin typeface="+mn-lt"/>
          </a:defRPr>
        </a:defPPr>
      </a:lstStyle>
    </a:sp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1138</Words>
  <Application>Microsoft Office PowerPoint</Application>
  <PresentationFormat>Breitbild</PresentationFormat>
  <Paragraphs>94</Paragraphs>
  <Slides>17</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Calibri</vt:lpstr>
      <vt:lpstr>Tahoma</vt:lpstr>
      <vt:lpstr>Wingdings</vt:lpstr>
      <vt:lpstr>2_Larissa-Design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stewards.ch personal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Arth</dc:title>
  <dc:creator>simone.glarner</dc:creator>
  <cp:lastModifiedBy>Betschart Markus</cp:lastModifiedBy>
  <cp:revision>1148</cp:revision>
  <cp:lastPrinted>2022-05-23T10:19:49Z</cp:lastPrinted>
  <dcterms:created xsi:type="dcterms:W3CDTF">2009-11-25T14:56:55Z</dcterms:created>
  <dcterms:modified xsi:type="dcterms:W3CDTF">2022-05-24T08:47:23Z</dcterms:modified>
</cp:coreProperties>
</file>